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3"/>
  </p:notesMasterIdLst>
  <p:sldIdLst>
    <p:sldId id="325" r:id="rId3"/>
    <p:sldId id="318" r:id="rId4"/>
    <p:sldId id="327" r:id="rId5"/>
    <p:sldId id="328" r:id="rId6"/>
    <p:sldId id="329" r:id="rId7"/>
    <p:sldId id="334" r:id="rId8"/>
    <p:sldId id="333" r:id="rId9"/>
    <p:sldId id="315" r:id="rId10"/>
    <p:sldId id="331" r:id="rId11"/>
    <p:sldId id="305" r:id="rId12"/>
    <p:sldId id="319" r:id="rId13"/>
    <p:sldId id="323" r:id="rId14"/>
    <p:sldId id="330" r:id="rId15"/>
    <p:sldId id="332" r:id="rId16"/>
    <p:sldId id="286" r:id="rId17"/>
    <p:sldId id="324" r:id="rId18"/>
    <p:sldId id="289" r:id="rId19"/>
    <p:sldId id="326" r:id="rId20"/>
    <p:sldId id="284" r:id="rId21"/>
    <p:sldId id="314" r:id="rId22"/>
    <p:sldId id="316" r:id="rId23"/>
    <p:sldId id="317" r:id="rId24"/>
    <p:sldId id="321" r:id="rId25"/>
    <p:sldId id="300" r:id="rId26"/>
    <p:sldId id="320" r:id="rId27"/>
    <p:sldId id="295" r:id="rId28"/>
    <p:sldId id="290" r:id="rId29"/>
    <p:sldId id="287" r:id="rId30"/>
    <p:sldId id="297" r:id="rId31"/>
    <p:sldId id="294" r:id="rId32"/>
    <p:sldId id="291" r:id="rId33"/>
    <p:sldId id="267" r:id="rId34"/>
    <p:sldId id="269" r:id="rId35"/>
    <p:sldId id="293" r:id="rId36"/>
    <p:sldId id="312" r:id="rId37"/>
    <p:sldId id="292" r:id="rId38"/>
    <p:sldId id="258" r:id="rId39"/>
    <p:sldId id="271" r:id="rId40"/>
    <p:sldId id="301" r:id="rId41"/>
    <p:sldId id="282" r:id="rId42"/>
    <p:sldId id="288" r:id="rId43"/>
    <p:sldId id="261" r:id="rId44"/>
    <p:sldId id="285" r:id="rId45"/>
    <p:sldId id="308" r:id="rId46"/>
    <p:sldId id="309" r:id="rId47"/>
    <p:sldId id="298" r:id="rId48"/>
    <p:sldId id="302" r:id="rId49"/>
    <p:sldId id="296" r:id="rId50"/>
    <p:sldId id="283" r:id="rId51"/>
    <p:sldId id="313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8537"/>
    <a:srgbClr val="586D3D"/>
    <a:srgbClr val="00AA48"/>
    <a:srgbClr val="005E00"/>
    <a:srgbClr val="388600"/>
    <a:srgbClr val="787800"/>
    <a:srgbClr val="ED0000"/>
    <a:srgbClr val="A66500"/>
    <a:srgbClr val="FFFF00"/>
    <a:srgbClr val="501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43" autoAdjust="0"/>
    <p:restoredTop sz="95020" autoAdjust="0"/>
  </p:normalViewPr>
  <p:slideViewPr>
    <p:cSldViewPr snapToGrid="0">
      <p:cViewPr varScale="1">
        <p:scale>
          <a:sx n="87" d="100"/>
          <a:sy n="87" d="100"/>
        </p:scale>
        <p:origin x="70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sv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sv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We need to add a start point. Have something that asks the question; what organisms have TORC2 Components and TORC1 Components?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558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7" Type="http://schemas.openxmlformats.org/officeDocument/2006/relationships/image" Target="../media/image51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7.svg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7" Type="http://schemas.openxmlformats.org/officeDocument/2006/relationships/image" Target="../media/image54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11" Type="http://schemas.openxmlformats.org/officeDocument/2006/relationships/image" Target="../media/image65.png"/><Relationship Id="rId5" Type="http://schemas.openxmlformats.org/officeDocument/2006/relationships/image" Target="../media/image61.png"/><Relationship Id="rId10" Type="http://schemas.openxmlformats.org/officeDocument/2006/relationships/image" Target="../media/image14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11" Type="http://schemas.openxmlformats.org/officeDocument/2006/relationships/image" Target="../media/image65.png"/><Relationship Id="rId5" Type="http://schemas.openxmlformats.org/officeDocument/2006/relationships/image" Target="../media/image61.png"/><Relationship Id="rId10" Type="http://schemas.openxmlformats.org/officeDocument/2006/relationships/image" Target="../media/image14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11" Type="http://schemas.openxmlformats.org/officeDocument/2006/relationships/image" Target="../media/image74.png"/><Relationship Id="rId5" Type="http://schemas.openxmlformats.org/officeDocument/2006/relationships/image" Target="../media/image68.png"/><Relationship Id="rId10" Type="http://schemas.openxmlformats.org/officeDocument/2006/relationships/image" Target="../media/image73.png"/><Relationship Id="rId4" Type="http://schemas.openxmlformats.org/officeDocument/2006/relationships/image" Target="../media/image67.png"/><Relationship Id="rId9" Type="http://schemas.openxmlformats.org/officeDocument/2006/relationships/image" Target="../media/image7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3" Type="http://schemas.openxmlformats.org/officeDocument/2006/relationships/image" Target="../media/image80.png"/><Relationship Id="rId7" Type="http://schemas.openxmlformats.org/officeDocument/2006/relationships/image" Target="../media/image5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svg"/><Relationship Id="rId5" Type="http://schemas.openxmlformats.org/officeDocument/2006/relationships/image" Target="../media/image82.png"/><Relationship Id="rId4" Type="http://schemas.openxmlformats.org/officeDocument/2006/relationships/image" Target="../media/image81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89.svg"/><Relationship Id="rId3" Type="http://schemas.openxmlformats.org/officeDocument/2006/relationships/image" Target="../media/image49.svg"/><Relationship Id="rId7" Type="http://schemas.openxmlformats.org/officeDocument/2006/relationships/image" Target="../media/image51.svg"/><Relationship Id="rId12" Type="http://schemas.openxmlformats.org/officeDocument/2006/relationships/image" Target="../media/image8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87.svg"/><Relationship Id="rId5" Type="http://schemas.openxmlformats.org/officeDocument/2006/relationships/image" Target="../media/image47.svg"/><Relationship Id="rId10" Type="http://schemas.openxmlformats.org/officeDocument/2006/relationships/image" Target="../media/image86.png"/><Relationship Id="rId4" Type="http://schemas.openxmlformats.org/officeDocument/2006/relationships/image" Target="../media/image46.png"/><Relationship Id="rId9" Type="http://schemas.openxmlformats.org/officeDocument/2006/relationships/image" Target="../media/image85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7" Type="http://schemas.openxmlformats.org/officeDocument/2006/relationships/image" Target="../media/image9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image" Target="../media/image92.png"/><Relationship Id="rId7" Type="http://schemas.openxmlformats.org/officeDocument/2006/relationships/image" Target="../media/image10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image" Target="../media/image5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6.png"/><Relationship Id="rId4" Type="http://schemas.openxmlformats.org/officeDocument/2006/relationships/image" Target="../media/image78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103.svg"/><Relationship Id="rId7" Type="http://schemas.openxmlformats.org/officeDocument/2006/relationships/image" Target="../media/image69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Relationship Id="rId9" Type="http://schemas.openxmlformats.org/officeDocument/2006/relationships/image" Target="../media/image7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2.sv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5.png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3.png"/><Relationship Id="rId4" Type="http://schemas.openxmlformats.org/officeDocument/2006/relationships/image" Target="../media/image1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0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1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122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4.png"/><Relationship Id="rId7" Type="http://schemas.openxmlformats.org/officeDocument/2006/relationships/image" Target="../media/image128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4" Type="http://schemas.openxmlformats.org/officeDocument/2006/relationships/image" Target="../media/image125.png"/><Relationship Id="rId9" Type="http://schemas.openxmlformats.org/officeDocument/2006/relationships/image" Target="../media/image13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13" Type="http://schemas.openxmlformats.org/officeDocument/2006/relationships/image" Target="../media/image31.png"/><Relationship Id="rId18" Type="http://schemas.openxmlformats.org/officeDocument/2006/relationships/image" Target="../media/image36.svg"/><Relationship Id="rId3" Type="http://schemas.openxmlformats.org/officeDocument/2006/relationships/image" Target="../media/image21.png"/><Relationship Id="rId21" Type="http://schemas.openxmlformats.org/officeDocument/2006/relationships/image" Target="../media/image39.png"/><Relationship Id="rId7" Type="http://schemas.openxmlformats.org/officeDocument/2006/relationships/image" Target="../media/image25.png"/><Relationship Id="rId12" Type="http://schemas.openxmlformats.org/officeDocument/2006/relationships/image" Target="../media/image30.svg"/><Relationship Id="rId17" Type="http://schemas.openxmlformats.org/officeDocument/2006/relationships/image" Target="../media/image35.png"/><Relationship Id="rId2" Type="http://schemas.openxmlformats.org/officeDocument/2006/relationships/image" Target="../media/image20.png"/><Relationship Id="rId16" Type="http://schemas.openxmlformats.org/officeDocument/2006/relationships/image" Target="../media/image34.sv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23" Type="http://schemas.openxmlformats.org/officeDocument/2006/relationships/image" Target="../media/image41.svg"/><Relationship Id="rId10" Type="http://schemas.openxmlformats.org/officeDocument/2006/relationships/image" Target="../media/image28.svg"/><Relationship Id="rId19" Type="http://schemas.openxmlformats.org/officeDocument/2006/relationships/image" Target="../media/image37.png"/><Relationship Id="rId4" Type="http://schemas.openxmlformats.org/officeDocument/2006/relationships/image" Target="../media/image22.svg"/><Relationship Id="rId9" Type="http://schemas.openxmlformats.org/officeDocument/2006/relationships/image" Target="../media/image27.png"/><Relationship Id="rId14" Type="http://schemas.openxmlformats.org/officeDocument/2006/relationships/image" Target="../media/image32.svg"/><Relationship Id="rId22" Type="http://schemas.openxmlformats.org/officeDocument/2006/relationships/image" Target="../media/image40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11" Type="http://schemas.openxmlformats.org/officeDocument/2006/relationships/image" Target="../media/image74.png"/><Relationship Id="rId5" Type="http://schemas.openxmlformats.org/officeDocument/2006/relationships/image" Target="../media/image68.png"/><Relationship Id="rId10" Type="http://schemas.openxmlformats.org/officeDocument/2006/relationships/image" Target="../media/image73.png"/><Relationship Id="rId4" Type="http://schemas.openxmlformats.org/officeDocument/2006/relationships/image" Target="../media/image67.png"/><Relationship Id="rId9" Type="http://schemas.openxmlformats.org/officeDocument/2006/relationships/image" Target="../media/image7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7" Type="http://schemas.openxmlformats.org/officeDocument/2006/relationships/image" Target="../media/image41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BFE-8D42-EC71-7C26-D486B108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D7AD7B-345B-BB67-E941-EC21C1228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3" y="398934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5C6E10-2C2F-3B0D-4570-3BBEDDED9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07B594-CFCC-34CD-C96E-8F0C72DB605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DED6E6-A081-C8FD-A3F4-7A17BB0C74A2}"/>
              </a:ext>
            </a:extLst>
          </p:cNvPr>
          <p:cNvGrpSpPr/>
          <p:nvPr/>
        </p:nvGrpSpPr>
        <p:grpSpPr>
          <a:xfrm>
            <a:off x="5695261" y="1206498"/>
            <a:ext cx="6496739" cy="2480580"/>
            <a:chOff x="-20109" y="849517"/>
            <a:chExt cx="12532955" cy="561718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05A7BBA9-D27F-3BD5-5862-A8EA38A3DDF9}"/>
                </a:ext>
              </a:extLst>
            </p:cNvPr>
            <p:cNvSpPr/>
            <p:nvPr/>
          </p:nvSpPr>
          <p:spPr>
            <a:xfrm>
              <a:off x="-20109" y="2051243"/>
              <a:ext cx="1529084" cy="2297733"/>
            </a:xfrm>
            <a:prstGeom prst="flowChartMagneticDisk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5A2F1BBB-F9F5-AA5B-B04D-7397068380CA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HMMER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5E9A80D7-2B65-37AE-B8F0-55BBDBCA0476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DIAMOND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4B203858-F0B6-AD98-057E-735509CBF60E}"/>
                </a:ext>
              </a:extLst>
            </p:cNvPr>
            <p:cNvSpPr/>
            <p:nvPr/>
          </p:nvSpPr>
          <p:spPr>
            <a:xfrm>
              <a:off x="4719307" y="102043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ClustalO</a:t>
              </a:r>
              <a:endParaRPr lang="en-US" sz="1000" dirty="0"/>
            </a:p>
          </p:txBody>
        </p:sp>
        <p:sp>
          <p:nvSpPr>
            <p:cNvPr id="35" name="Flowchart: Data 34">
              <a:extLst>
                <a:ext uri="{FF2B5EF4-FFF2-40B4-BE49-F238E27FC236}">
                  <a16:creationId xmlns:a16="http://schemas.microsoft.com/office/drawing/2014/main" id="{5972A67D-7058-0FBA-A8AE-0FF8528FAB2B}"/>
                </a:ext>
              </a:extLst>
            </p:cNvPr>
            <p:cNvSpPr/>
            <p:nvPr/>
          </p:nvSpPr>
          <p:spPr>
            <a:xfrm>
              <a:off x="4218102" y="2760929"/>
              <a:ext cx="2533225" cy="78058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Dataframe</a:t>
              </a:r>
              <a:endParaRPr lang="en-US" sz="1000" dirty="0"/>
            </a:p>
          </p:txBody>
        </p:sp>
        <p:sp>
          <p:nvSpPr>
            <p:cNvPr id="36" name="Flowchart: Multidocument 35">
              <a:extLst>
                <a:ext uri="{FF2B5EF4-FFF2-40B4-BE49-F238E27FC236}">
                  <a16:creationId xmlns:a16="http://schemas.microsoft.com/office/drawing/2014/main" id="{78DE5AF8-500B-93E4-DB7B-7945FEFD26D9}"/>
                </a:ext>
              </a:extLst>
            </p:cNvPr>
            <p:cNvSpPr/>
            <p:nvPr/>
          </p:nvSpPr>
          <p:spPr>
            <a:xfrm>
              <a:off x="7337256" y="849517"/>
              <a:ext cx="1839951" cy="1193179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Phylo</a:t>
              </a:r>
              <a:r>
                <a:rPr lang="en-US" sz="1000" dirty="0"/>
                <a:t> Trees</a:t>
              </a:r>
            </a:p>
          </p:txBody>
        </p:sp>
        <p:sp>
          <p:nvSpPr>
            <p:cNvPr id="37" name="Flowchart: Multidocument 36">
              <a:extLst>
                <a:ext uri="{FF2B5EF4-FFF2-40B4-BE49-F238E27FC236}">
                  <a16:creationId xmlns:a16="http://schemas.microsoft.com/office/drawing/2014/main" id="{3FBEEFFA-9546-EF82-1C9D-0F6F89B5BBF3}"/>
                </a:ext>
              </a:extLst>
            </p:cNvPr>
            <p:cNvSpPr/>
            <p:nvPr/>
          </p:nvSpPr>
          <p:spPr>
            <a:xfrm>
              <a:off x="7064409" y="4348974"/>
              <a:ext cx="2107581" cy="1201726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Graphs</a:t>
              </a:r>
            </a:p>
          </p:txBody>
        </p:sp>
        <p:sp>
          <p:nvSpPr>
            <p:cNvPr id="38" name="Flowchart: Alternate Process 37">
              <a:extLst>
                <a:ext uri="{FF2B5EF4-FFF2-40B4-BE49-F238E27FC236}">
                  <a16:creationId xmlns:a16="http://schemas.microsoft.com/office/drawing/2014/main" id="{9FF5F39D-2F5D-83E9-1B04-3760F8B21CFA}"/>
                </a:ext>
              </a:extLst>
            </p:cNvPr>
            <p:cNvSpPr/>
            <p:nvPr/>
          </p:nvSpPr>
          <p:spPr>
            <a:xfrm>
              <a:off x="10028800" y="2668581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Results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9613F1D4-F2A0-8760-252D-C113BCE18AC6}"/>
                </a:ext>
              </a:extLst>
            </p:cNvPr>
            <p:cNvSpPr/>
            <p:nvPr/>
          </p:nvSpPr>
          <p:spPr>
            <a:xfrm>
              <a:off x="4458402" y="4808961"/>
              <a:ext cx="2052622" cy="1657739"/>
            </a:xfrm>
            <a:prstGeom prst="flowChartOffpageConnector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Primary</a:t>
              </a:r>
            </a:p>
            <a:p>
              <a:pPr algn="ctr"/>
              <a:r>
                <a:rPr lang="en-US" sz="1000" dirty="0"/>
                <a:t>Literature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6A8C1F5-580D-5F5D-841C-906254D1DB6B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V="1">
              <a:off x="8118199" y="1997511"/>
              <a:ext cx="11089" cy="23514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298D74E-026A-DAB7-D7E2-917665C88527}"/>
                </a:ext>
              </a:extLst>
            </p:cNvPr>
            <p:cNvCxnSpPr>
              <a:cxnSpLocks/>
              <a:stCxn id="36" idx="2"/>
            </p:cNvCxnSpPr>
            <p:nvPr/>
          </p:nvCxnSpPr>
          <p:spPr>
            <a:xfrm flipH="1">
              <a:off x="8118199" y="1997511"/>
              <a:ext cx="11089" cy="235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Flowchart: Process 51">
              <a:extLst>
                <a:ext uri="{FF2B5EF4-FFF2-40B4-BE49-F238E27FC236}">
                  <a16:creationId xmlns:a16="http://schemas.microsoft.com/office/drawing/2014/main" id="{FA7A461B-48D9-D273-059A-BC37CFFC8567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BLAST</a:t>
              </a:r>
            </a:p>
          </p:txBody>
        </p:sp>
        <p:sp>
          <p:nvSpPr>
            <p:cNvPr id="53" name="Flowchart: Process 52">
              <a:extLst>
                <a:ext uri="{FF2B5EF4-FFF2-40B4-BE49-F238E27FC236}">
                  <a16:creationId xmlns:a16="http://schemas.microsoft.com/office/drawing/2014/main" id="{4116A87C-6098-279B-6C5F-4722756133E5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BUSCO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89FEBA6-ED98-C97F-97C8-974611A8514D}"/>
                </a:ext>
              </a:extLst>
            </p:cNvPr>
            <p:cNvCxnSpPr>
              <a:cxnSpLocks/>
              <a:stCxn id="39" idx="0"/>
              <a:endCxn id="35" idx="4"/>
            </p:cNvCxnSpPr>
            <p:nvPr/>
          </p:nvCxnSpPr>
          <p:spPr>
            <a:xfrm flipV="1">
              <a:off x="5484714" y="3541514"/>
              <a:ext cx="0" cy="126744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6DE45C4A-FF51-D2F7-D7D7-DEF025EE2314}"/>
                </a:ext>
              </a:extLst>
            </p:cNvPr>
            <p:cNvCxnSpPr>
              <a:cxnSpLocks/>
              <a:stCxn id="5" idx="1"/>
              <a:endCxn id="36" idx="0"/>
            </p:cNvCxnSpPr>
            <p:nvPr/>
          </p:nvCxnSpPr>
          <p:spPr>
            <a:xfrm rot="5400000" flipH="1" flipV="1">
              <a:off x="3963262" y="-2369308"/>
              <a:ext cx="1201725" cy="7639381"/>
            </a:xfrm>
            <a:prstGeom prst="bentConnector3">
              <a:avLst>
                <a:gd name="adj1" fmla="val 177052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6751E12-B9BB-6476-53D8-18107D4AF735}"/>
              </a:ext>
            </a:extLst>
          </p:cNvPr>
          <p:cNvCxnSpPr>
            <a:cxnSpLocks/>
            <a:stCxn id="35" idx="1"/>
            <a:endCxn id="34" idx="2"/>
          </p:cNvCxnSpPr>
          <p:nvPr/>
        </p:nvCxnSpPr>
        <p:spPr>
          <a:xfrm flipV="1">
            <a:off x="8548810" y="1626687"/>
            <a:ext cx="17951" cy="423901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1699E92-A968-0405-546C-9C01324B3D5A}"/>
              </a:ext>
            </a:extLst>
          </p:cNvPr>
          <p:cNvCxnSpPr>
            <a:stCxn id="33" idx="3"/>
            <a:endCxn id="35" idx="2"/>
          </p:cNvCxnSpPr>
          <p:nvPr/>
        </p:nvCxnSpPr>
        <p:spPr>
          <a:xfrm flipV="1">
            <a:off x="7546726" y="2222944"/>
            <a:ext cx="476822" cy="7320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44018FAB-337E-27D3-4E72-12BE75CA9920}"/>
              </a:ext>
            </a:extLst>
          </p:cNvPr>
          <p:cNvCxnSpPr>
            <a:stCxn id="53" idx="3"/>
            <a:endCxn id="35" idx="2"/>
          </p:cNvCxnSpPr>
          <p:nvPr/>
        </p:nvCxnSpPr>
        <p:spPr>
          <a:xfrm flipV="1">
            <a:off x="7539249" y="2222944"/>
            <a:ext cx="484299" cy="231114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6B531A-AD07-A75B-6998-014862C4B9CF}"/>
              </a:ext>
            </a:extLst>
          </p:cNvPr>
          <p:cNvCxnSpPr>
            <a:stCxn id="52" idx="3"/>
            <a:endCxn id="35" idx="2"/>
          </p:cNvCxnSpPr>
          <p:nvPr/>
        </p:nvCxnSpPr>
        <p:spPr>
          <a:xfrm>
            <a:off x="7572596" y="1955287"/>
            <a:ext cx="450952" cy="26765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7A90F57-EDF3-B709-91DF-0BD887440CA7}"/>
              </a:ext>
            </a:extLst>
          </p:cNvPr>
          <p:cNvCxnSpPr>
            <a:stCxn id="6" idx="3"/>
            <a:endCxn id="35" idx="2"/>
          </p:cNvCxnSpPr>
          <p:nvPr/>
        </p:nvCxnSpPr>
        <p:spPr>
          <a:xfrm>
            <a:off x="7560914" y="1454333"/>
            <a:ext cx="462634" cy="768611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E08E475-6C04-1384-CD06-366CF74958D4}"/>
              </a:ext>
            </a:extLst>
          </p:cNvPr>
          <p:cNvCxnSpPr>
            <a:stCxn id="5" idx="4"/>
            <a:endCxn id="33" idx="1"/>
          </p:cNvCxnSpPr>
          <p:nvPr/>
        </p:nvCxnSpPr>
        <p:spPr>
          <a:xfrm>
            <a:off x="6487896" y="2244533"/>
            <a:ext cx="228829" cy="7104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F88B8A04-73E5-605A-E542-DA27F9D3BBA2}"/>
              </a:ext>
            </a:extLst>
          </p:cNvPr>
          <p:cNvCxnSpPr>
            <a:stCxn id="5" idx="4"/>
            <a:endCxn id="53" idx="1"/>
          </p:cNvCxnSpPr>
          <p:nvPr/>
        </p:nvCxnSpPr>
        <p:spPr>
          <a:xfrm>
            <a:off x="6487896" y="2244533"/>
            <a:ext cx="221353" cy="2095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31C183EF-3BF1-5710-9177-448387110903}"/>
              </a:ext>
            </a:extLst>
          </p:cNvPr>
          <p:cNvCxnSpPr>
            <a:stCxn id="5" idx="4"/>
            <a:endCxn id="52" idx="1"/>
          </p:cNvCxnSpPr>
          <p:nvPr/>
        </p:nvCxnSpPr>
        <p:spPr>
          <a:xfrm flipV="1">
            <a:off x="6487896" y="1955287"/>
            <a:ext cx="254700" cy="28924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1550B9D-EF12-2247-B838-C681A826511D}"/>
              </a:ext>
            </a:extLst>
          </p:cNvPr>
          <p:cNvCxnSpPr>
            <a:stCxn id="5" idx="4"/>
            <a:endCxn id="6" idx="1"/>
          </p:cNvCxnSpPr>
          <p:nvPr/>
        </p:nvCxnSpPr>
        <p:spPr>
          <a:xfrm flipV="1">
            <a:off x="6487896" y="1454333"/>
            <a:ext cx="243018" cy="79020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75671056-2132-1D11-5A00-63318FFD4F14}"/>
              </a:ext>
            </a:extLst>
          </p:cNvPr>
          <p:cNvCxnSpPr>
            <a:stCxn id="6" idx="0"/>
            <a:endCxn id="34" idx="0"/>
          </p:cNvCxnSpPr>
          <p:nvPr/>
        </p:nvCxnSpPr>
        <p:spPr>
          <a:xfrm rot="5400000" flipH="1" flipV="1">
            <a:off x="7856337" y="571554"/>
            <a:ext cx="1" cy="1420847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3D634BA1-7302-CBCF-5800-61CE7270E102}"/>
              </a:ext>
            </a:extLst>
          </p:cNvPr>
          <p:cNvCxnSpPr>
            <a:stCxn id="35" idx="5"/>
            <a:endCxn id="36" idx="1"/>
          </p:cNvCxnSpPr>
          <p:nvPr/>
        </p:nvCxnSpPr>
        <p:spPr>
          <a:xfrm flipV="1">
            <a:off x="9074072" y="1469956"/>
            <a:ext cx="435045" cy="75298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B85C681F-3758-4784-E571-A5B81C8354AE}"/>
              </a:ext>
            </a:extLst>
          </p:cNvPr>
          <p:cNvCxnSpPr>
            <a:stCxn id="35" idx="5"/>
            <a:endCxn id="37" idx="1"/>
          </p:cNvCxnSpPr>
          <p:nvPr/>
        </p:nvCxnSpPr>
        <p:spPr>
          <a:xfrm>
            <a:off x="9074072" y="2222944"/>
            <a:ext cx="293608" cy="7942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0E1E0B14-DD6B-D438-6496-EF52165A1790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 flipV="1">
            <a:off x="10460192" y="2288038"/>
            <a:ext cx="444147" cy="72918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E4D18C09-DBD4-CBB2-B432-4126398173C7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>
            <a:off x="10462897" y="1469956"/>
            <a:ext cx="441442" cy="81808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4F80B6FC-708D-0706-F5D3-19E44456565C}"/>
              </a:ext>
            </a:extLst>
          </p:cNvPr>
          <p:cNvCxnSpPr>
            <a:stCxn id="52" idx="3"/>
          </p:cNvCxnSpPr>
          <p:nvPr/>
        </p:nvCxnSpPr>
        <p:spPr>
          <a:xfrm flipV="1">
            <a:off x="7572596" y="1054346"/>
            <a:ext cx="392987" cy="900941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559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071" r="26769"/>
          <a:stretch/>
        </p:blipFill>
        <p:spPr>
          <a:xfrm>
            <a:off x="8034276" y="-36800"/>
            <a:ext cx="3386261" cy="412646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8797" y="1159102"/>
            <a:ext cx="5381552" cy="57064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42601" y="946636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435620" y="44659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124813" y="148293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088740" y="52036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305332" y="-384225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C85E536C-8772-15B4-7136-AF75659040C1}"/>
              </a:ext>
            </a:extLst>
          </p:cNvPr>
          <p:cNvSpPr/>
          <p:nvPr/>
        </p:nvSpPr>
        <p:spPr>
          <a:xfrm>
            <a:off x="6115796" y="5386165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B07D7C-8DDE-583A-9747-FB0FCC564DB8}"/>
              </a:ext>
            </a:extLst>
          </p:cNvPr>
          <p:cNvSpPr/>
          <p:nvPr/>
        </p:nvSpPr>
        <p:spPr>
          <a:xfrm>
            <a:off x="8412844" y="4481571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7F4A7A-54AB-DCA5-4682-4318AEEED0A6}"/>
              </a:ext>
            </a:extLst>
          </p:cNvPr>
          <p:cNvSpPr/>
          <p:nvPr/>
        </p:nvSpPr>
        <p:spPr>
          <a:xfrm>
            <a:off x="10320815" y="376125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1097D6-9A0F-7ACC-069B-B403D7E68548}"/>
              </a:ext>
            </a:extLst>
          </p:cNvPr>
          <p:cNvSpPr/>
          <p:nvPr/>
        </p:nvSpPr>
        <p:spPr>
          <a:xfrm>
            <a:off x="10320815" y="4481690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4FD164-3F2C-C6E8-02A3-34F2E60EC2CF}"/>
              </a:ext>
            </a:extLst>
          </p:cNvPr>
          <p:cNvSpPr/>
          <p:nvPr/>
        </p:nvSpPr>
        <p:spPr>
          <a:xfrm>
            <a:off x="11190294" y="5067942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CFE6FD2-0C5A-E4AD-4F35-154CAF386D0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7441224" y="4732749"/>
            <a:ext cx="971620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CC7037E-5BBA-2342-258A-13E9B4A6EB49}"/>
              </a:ext>
            </a:extLst>
          </p:cNvPr>
          <p:cNvCxnSpPr>
            <a:cxnSpLocks/>
            <a:stCxn id="2" idx="6"/>
            <a:endCxn id="14" idx="1"/>
          </p:cNvCxnSpPr>
          <p:nvPr/>
        </p:nvCxnSpPr>
        <p:spPr>
          <a:xfrm>
            <a:off x="7441224" y="5637343"/>
            <a:ext cx="642825" cy="46914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57BD8-3AD3-DF06-1765-CFD2CA3E3591}"/>
              </a:ext>
            </a:extLst>
          </p:cNvPr>
          <p:cNvSpPr/>
          <p:nvPr/>
        </p:nvSpPr>
        <p:spPr>
          <a:xfrm>
            <a:off x="8084049" y="5855309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</a:t>
            </a:r>
            <a:endParaRPr lang="en-US" sz="1000" dirty="0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150D2250-9913-0A69-BD18-C71F8CE6C4D1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9879260" y="4012428"/>
            <a:ext cx="441555" cy="72032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5F7314E3-3F42-6CF3-CEFE-DA94F6589E92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9879260" y="4732749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FC3FE38E-6F6A-09B2-5B86-6D6926A82545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10862948" y="4991773"/>
            <a:ext cx="335075" cy="319618"/>
          </a:xfrm>
          <a:prstGeom prst="bentConnector2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row: Curved Up 34">
            <a:extLst>
              <a:ext uri="{FF2B5EF4-FFF2-40B4-BE49-F238E27FC236}">
                <a16:creationId xmlns:a16="http://schemas.microsoft.com/office/drawing/2014/main" id="{339DA3BE-1BE3-3817-BF94-E3EBB01CFF1F}"/>
              </a:ext>
            </a:extLst>
          </p:cNvPr>
          <p:cNvSpPr/>
          <p:nvPr/>
        </p:nvSpPr>
        <p:spPr>
          <a:xfrm>
            <a:off x="7803176" y="4391935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Plaque 51">
            <a:extLst>
              <a:ext uri="{FF2B5EF4-FFF2-40B4-BE49-F238E27FC236}">
                <a16:creationId xmlns:a16="http://schemas.microsoft.com/office/drawing/2014/main" id="{ACBE41B2-93B4-7B1D-FD95-AAD51B993164}"/>
              </a:ext>
            </a:extLst>
          </p:cNvPr>
          <p:cNvSpPr/>
          <p:nvPr/>
        </p:nvSpPr>
        <p:spPr>
          <a:xfrm>
            <a:off x="8031748" y="4037317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3" name="Plaque 52">
            <a:extLst>
              <a:ext uri="{FF2B5EF4-FFF2-40B4-BE49-F238E27FC236}">
                <a16:creationId xmlns:a16="http://schemas.microsoft.com/office/drawing/2014/main" id="{1D8C85F2-B462-2FFE-5A29-04694458F718}"/>
              </a:ext>
            </a:extLst>
          </p:cNvPr>
          <p:cNvSpPr/>
          <p:nvPr/>
        </p:nvSpPr>
        <p:spPr>
          <a:xfrm>
            <a:off x="6808335" y="591340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4" name="Plaque 53">
            <a:extLst>
              <a:ext uri="{FF2B5EF4-FFF2-40B4-BE49-F238E27FC236}">
                <a16:creationId xmlns:a16="http://schemas.microsoft.com/office/drawing/2014/main" id="{7108C926-2D60-D9DB-1255-C6E492589A40}"/>
              </a:ext>
            </a:extLst>
          </p:cNvPr>
          <p:cNvSpPr/>
          <p:nvPr/>
        </p:nvSpPr>
        <p:spPr>
          <a:xfrm>
            <a:off x="5958329" y="591340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57" name="Plaque 56">
            <a:extLst>
              <a:ext uri="{FF2B5EF4-FFF2-40B4-BE49-F238E27FC236}">
                <a16:creationId xmlns:a16="http://schemas.microsoft.com/office/drawing/2014/main" id="{BB69B4E7-D5BF-5A94-D2A8-2664517022FF}"/>
              </a:ext>
            </a:extLst>
          </p:cNvPr>
          <p:cNvSpPr/>
          <p:nvPr/>
        </p:nvSpPr>
        <p:spPr>
          <a:xfrm>
            <a:off x="8719372" y="4996682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0" name="Plaque 59">
            <a:extLst>
              <a:ext uri="{FF2B5EF4-FFF2-40B4-BE49-F238E27FC236}">
                <a16:creationId xmlns:a16="http://schemas.microsoft.com/office/drawing/2014/main" id="{A7B73F1D-D5E4-43B0-8012-D1F7CB2D5280}"/>
              </a:ext>
            </a:extLst>
          </p:cNvPr>
          <p:cNvSpPr/>
          <p:nvPr/>
        </p:nvSpPr>
        <p:spPr>
          <a:xfrm>
            <a:off x="8881754" y="633287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1" name="Plaque 60">
            <a:extLst>
              <a:ext uri="{FF2B5EF4-FFF2-40B4-BE49-F238E27FC236}">
                <a16:creationId xmlns:a16="http://schemas.microsoft.com/office/drawing/2014/main" id="{0A34CFB1-1467-9C21-4C0D-1DA8B1DD1A6E}"/>
              </a:ext>
            </a:extLst>
          </p:cNvPr>
          <p:cNvSpPr/>
          <p:nvPr/>
        </p:nvSpPr>
        <p:spPr>
          <a:xfrm>
            <a:off x="9732465" y="6357664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</p:spTree>
    <p:extLst>
      <p:ext uri="{BB962C8B-B14F-4D97-AF65-F5344CB8AC3E}">
        <p14:creationId xmlns:p14="http://schemas.microsoft.com/office/powerpoint/2010/main" val="3375830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0000"/>
          <a:stretch/>
        </p:blipFill>
        <p:spPr>
          <a:xfrm>
            <a:off x="5490236" y="3168310"/>
            <a:ext cx="1172541" cy="21859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97919" y="4302043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206582" y="1259798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3923620" y="-583191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F0FF695-02EE-841C-93D9-B3E30F7F7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6418737" y="946603"/>
            <a:ext cx="5583437" cy="56557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C18D95-63EC-93B8-A8B2-16CE54B0260C}"/>
              </a:ext>
            </a:extLst>
          </p:cNvPr>
          <p:cNvSpPr txBox="1"/>
          <p:nvPr/>
        </p:nvSpPr>
        <p:spPr>
          <a:xfrm>
            <a:off x="155691" y="20284"/>
            <a:ext cx="170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4E370-0A66-DE1A-7CBC-0C89FFF75C08}"/>
              </a:ext>
            </a:extLst>
          </p:cNvPr>
          <p:cNvSpPr txBox="1"/>
          <p:nvPr/>
        </p:nvSpPr>
        <p:spPr>
          <a:xfrm rot="16200000">
            <a:off x="6223554" y="3461357"/>
            <a:ext cx="863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5B64BA-3217-0890-326B-59A1C01FA319}"/>
              </a:ext>
            </a:extLst>
          </p:cNvPr>
          <p:cNvSpPr txBox="1"/>
          <p:nvPr/>
        </p:nvSpPr>
        <p:spPr>
          <a:xfrm rot="16200000">
            <a:off x="6289117" y="5877247"/>
            <a:ext cx="1023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3117C9-29E9-2095-6CF6-311A3FCC6C7D}"/>
              </a:ext>
            </a:extLst>
          </p:cNvPr>
          <p:cNvGrpSpPr/>
          <p:nvPr/>
        </p:nvGrpSpPr>
        <p:grpSpPr>
          <a:xfrm>
            <a:off x="10636045" y="-611300"/>
            <a:ext cx="1400264" cy="1603349"/>
            <a:chOff x="5288967" y="-20714"/>
            <a:chExt cx="1021893" cy="11701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1CFA4B4-AE4D-21DE-0878-D98A9F1FFA76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5E21B6B-3FB4-5F80-731F-CB62E9F3523E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4FDFA33-E646-0393-E7DC-9D1164DC404F}"/>
                </a:ext>
              </a:extLst>
            </p:cNvPr>
            <p:cNvSpPr txBox="1"/>
            <p:nvPr/>
          </p:nvSpPr>
          <p:spPr>
            <a:xfrm rot="16200000">
              <a:off x="5378522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DB657F-01DA-363D-A153-86C9F7D8AB70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C31AD2-5C39-1783-A37F-0B594A4C8F6C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9ADF1D-328B-9278-FFE0-D0A73D21D888}"/>
                </a:ext>
              </a:extLst>
            </p:cNvPr>
            <p:cNvSpPr txBox="1"/>
            <p:nvPr/>
          </p:nvSpPr>
          <p:spPr>
            <a:xfrm rot="16200000">
              <a:off x="5618087" y="456615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8" name="Picture 37" descr="A diagram of a number of cells&#10;&#10;Description automatically generated with medium confidence">
            <a:extLst>
              <a:ext uri="{FF2B5EF4-FFF2-40B4-BE49-F238E27FC236}">
                <a16:creationId xmlns:a16="http://schemas.microsoft.com/office/drawing/2014/main" id="{945A365C-29DF-83C2-DC75-6602686F3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6" t="1953" r="51856" b="1126"/>
          <a:stretch/>
        </p:blipFill>
        <p:spPr>
          <a:xfrm>
            <a:off x="555224" y="992048"/>
            <a:ext cx="4882892" cy="574194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F715772-6201-152C-ED0B-3BC37FE987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70867" b="19539"/>
          <a:stretch/>
        </p:blipFill>
        <p:spPr>
          <a:xfrm>
            <a:off x="5490718" y="5294475"/>
            <a:ext cx="1171575" cy="419433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BE5550D-AE60-3060-56B7-8EB5BE117E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8400"/>
          <a:stretch/>
        </p:blipFill>
        <p:spPr>
          <a:xfrm>
            <a:off x="5496683" y="2572086"/>
            <a:ext cx="1171575" cy="50716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08188F9-70D6-D948-8F1F-EAFB25DFD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219" b="49852"/>
          <a:stretch/>
        </p:blipFill>
        <p:spPr>
          <a:xfrm>
            <a:off x="5495457" y="506665"/>
            <a:ext cx="1172541" cy="213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3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F5AB5C-BA9A-DFD7-8129-0D44A8D5AD69}"/>
              </a:ext>
            </a:extLst>
          </p:cNvPr>
          <p:cNvSpPr/>
          <p:nvPr/>
        </p:nvSpPr>
        <p:spPr>
          <a:xfrm>
            <a:off x="1766804" y="3170999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84E02C-DDB1-6FD9-D2FA-B39AD52E2561}"/>
              </a:ext>
            </a:extLst>
          </p:cNvPr>
          <p:cNvSpPr/>
          <p:nvPr/>
        </p:nvSpPr>
        <p:spPr>
          <a:xfrm>
            <a:off x="4034027" y="2266405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922787-C72E-B1FC-5299-17D01F2B43D2}"/>
              </a:ext>
            </a:extLst>
          </p:cNvPr>
          <p:cNvSpPr/>
          <p:nvPr/>
        </p:nvSpPr>
        <p:spPr>
          <a:xfrm>
            <a:off x="5911853" y="107730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AFB2D6-D26D-4B99-7538-F201EBC0D9A8}"/>
              </a:ext>
            </a:extLst>
          </p:cNvPr>
          <p:cNvSpPr/>
          <p:nvPr/>
        </p:nvSpPr>
        <p:spPr>
          <a:xfrm>
            <a:off x="5941998" y="2266524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2E72AC-40D6-21B3-30E7-230BC71D8A73}"/>
              </a:ext>
            </a:extLst>
          </p:cNvPr>
          <p:cNvSpPr/>
          <p:nvPr/>
        </p:nvSpPr>
        <p:spPr>
          <a:xfrm>
            <a:off x="7725877" y="2668644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7C3F3D4-D049-30D6-6A8D-135112E0D5A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3092232" y="2517583"/>
            <a:ext cx="941795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A8AC6323-9ED9-8CBE-CED1-B4FEBFC692B4}"/>
              </a:ext>
            </a:extLst>
          </p:cNvPr>
          <p:cNvCxnSpPr>
            <a:cxnSpLocks/>
            <a:stCxn id="2" idx="6"/>
            <a:endCxn id="9" idx="1"/>
          </p:cNvCxnSpPr>
          <p:nvPr/>
        </p:nvCxnSpPr>
        <p:spPr>
          <a:xfrm>
            <a:off x="3092232" y="3422177"/>
            <a:ext cx="888664" cy="1122441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D875159-40B0-AD3C-1384-896B5AFDDBA1}"/>
              </a:ext>
            </a:extLst>
          </p:cNvPr>
          <p:cNvSpPr/>
          <p:nvPr/>
        </p:nvSpPr>
        <p:spPr>
          <a:xfrm>
            <a:off x="3980896" y="4293440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Excavates,SAR,Opisthokonta,etc</a:t>
            </a:r>
            <a:endParaRPr lang="en-US" sz="1000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DD670AB5-80A9-AFE6-797A-B0A33FD565B5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5500443" y="1328478"/>
            <a:ext cx="411410" cy="118910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A1F174E3-BB57-D7DC-1921-8FC3F355F8FC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5500443" y="2517583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rrow: Curved Up 12">
            <a:extLst>
              <a:ext uri="{FF2B5EF4-FFF2-40B4-BE49-F238E27FC236}">
                <a16:creationId xmlns:a16="http://schemas.microsoft.com/office/drawing/2014/main" id="{7E3288E7-8657-9AE3-E2D8-77804A3028FB}"/>
              </a:ext>
            </a:extLst>
          </p:cNvPr>
          <p:cNvSpPr/>
          <p:nvPr/>
        </p:nvSpPr>
        <p:spPr>
          <a:xfrm>
            <a:off x="3424359" y="2176769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laque 13">
            <a:extLst>
              <a:ext uri="{FF2B5EF4-FFF2-40B4-BE49-F238E27FC236}">
                <a16:creationId xmlns:a16="http://schemas.microsoft.com/office/drawing/2014/main" id="{EFC80F16-8FAE-6884-4153-5AE2AF9176A6}"/>
              </a:ext>
            </a:extLst>
          </p:cNvPr>
          <p:cNvSpPr/>
          <p:nvPr/>
        </p:nvSpPr>
        <p:spPr>
          <a:xfrm>
            <a:off x="3652931" y="1822151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5" name="Plaque 14">
            <a:extLst>
              <a:ext uri="{FF2B5EF4-FFF2-40B4-BE49-F238E27FC236}">
                <a16:creationId xmlns:a16="http://schemas.microsoft.com/office/drawing/2014/main" id="{15E1FB14-A19F-4F9E-DB05-72A225F2349F}"/>
              </a:ext>
            </a:extLst>
          </p:cNvPr>
          <p:cNvSpPr/>
          <p:nvPr/>
        </p:nvSpPr>
        <p:spPr>
          <a:xfrm>
            <a:off x="2429518" y="3698239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6" name="Plaque 15">
            <a:extLst>
              <a:ext uri="{FF2B5EF4-FFF2-40B4-BE49-F238E27FC236}">
                <a16:creationId xmlns:a16="http://schemas.microsoft.com/office/drawing/2014/main" id="{8BCA1198-295A-C5D2-AD68-D73BAC782897}"/>
              </a:ext>
            </a:extLst>
          </p:cNvPr>
          <p:cNvSpPr/>
          <p:nvPr/>
        </p:nvSpPr>
        <p:spPr>
          <a:xfrm>
            <a:off x="1579512" y="369823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7" name="Plaque 16">
            <a:extLst>
              <a:ext uri="{FF2B5EF4-FFF2-40B4-BE49-F238E27FC236}">
                <a16:creationId xmlns:a16="http://schemas.microsoft.com/office/drawing/2014/main" id="{4C4B5D79-4F6F-2983-654F-FA03CBDFA968}"/>
              </a:ext>
            </a:extLst>
          </p:cNvPr>
          <p:cNvSpPr/>
          <p:nvPr/>
        </p:nvSpPr>
        <p:spPr>
          <a:xfrm>
            <a:off x="4340555" y="278151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8" name="Plaque 17">
            <a:extLst>
              <a:ext uri="{FF2B5EF4-FFF2-40B4-BE49-F238E27FC236}">
                <a16:creationId xmlns:a16="http://schemas.microsoft.com/office/drawing/2014/main" id="{A8AF7052-1FC2-27E0-A85F-A99AFD154C95}"/>
              </a:ext>
            </a:extLst>
          </p:cNvPr>
          <p:cNvSpPr/>
          <p:nvPr/>
        </p:nvSpPr>
        <p:spPr>
          <a:xfrm>
            <a:off x="4503642" y="479579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9" name="Plaque 18">
            <a:extLst>
              <a:ext uri="{FF2B5EF4-FFF2-40B4-BE49-F238E27FC236}">
                <a16:creationId xmlns:a16="http://schemas.microsoft.com/office/drawing/2014/main" id="{AAD3C054-BF27-2BB8-37C3-731751559151}"/>
              </a:ext>
            </a:extLst>
          </p:cNvPr>
          <p:cNvSpPr/>
          <p:nvPr/>
        </p:nvSpPr>
        <p:spPr>
          <a:xfrm>
            <a:off x="5353648" y="479579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22" name="Plaque 21">
            <a:extLst>
              <a:ext uri="{FF2B5EF4-FFF2-40B4-BE49-F238E27FC236}">
                <a16:creationId xmlns:a16="http://schemas.microsoft.com/office/drawing/2014/main" id="{F11FE434-3639-0E7B-3C60-1B3E3033D75A}"/>
              </a:ext>
            </a:extLst>
          </p:cNvPr>
          <p:cNvSpPr/>
          <p:nvPr/>
        </p:nvSpPr>
        <p:spPr>
          <a:xfrm>
            <a:off x="5969353" y="157965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23" name="Plaque 22">
            <a:extLst>
              <a:ext uri="{FF2B5EF4-FFF2-40B4-BE49-F238E27FC236}">
                <a16:creationId xmlns:a16="http://schemas.microsoft.com/office/drawing/2014/main" id="{1AE4BBF8-2017-4CBD-E1E5-37DB6933B3D8}"/>
              </a:ext>
            </a:extLst>
          </p:cNvPr>
          <p:cNvSpPr/>
          <p:nvPr/>
        </p:nvSpPr>
        <p:spPr>
          <a:xfrm>
            <a:off x="6066856" y="2768760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9A5C523-3050-6AB1-ECE6-A6A914B634D9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041720" y="2517702"/>
            <a:ext cx="684157" cy="40212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laque 25">
            <a:extLst>
              <a:ext uri="{FF2B5EF4-FFF2-40B4-BE49-F238E27FC236}">
                <a16:creationId xmlns:a16="http://schemas.microsoft.com/office/drawing/2014/main" id="{BAEDA536-B6CA-000B-0803-96E7EB36B2E3}"/>
              </a:ext>
            </a:extLst>
          </p:cNvPr>
          <p:cNvSpPr/>
          <p:nvPr/>
        </p:nvSpPr>
        <p:spPr>
          <a:xfrm>
            <a:off x="7799930" y="317099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</p:spTree>
    <p:extLst>
      <p:ext uri="{BB962C8B-B14F-4D97-AF65-F5344CB8AC3E}">
        <p14:creationId xmlns:p14="http://schemas.microsoft.com/office/powerpoint/2010/main" val="1784343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0" y="2709804"/>
            <a:ext cx="5776121" cy="414819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0" y="0"/>
            <a:ext cx="6449470" cy="3358244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B2E421E-8B84-44F8-6637-3E844801A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31"/>
          <a:stretch>
            <a:fillRect/>
          </a:stretch>
        </p:blipFill>
        <p:spPr>
          <a:xfrm>
            <a:off x="5891627" y="729315"/>
            <a:ext cx="6300373" cy="453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51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FE890-24A5-2F5E-4511-C37E76DCB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02FB0D-83DE-FBEB-818A-7925A3342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B2E5C2-F171-788A-28BC-C42C184B1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889B47-8EB1-EDBA-4C0C-09132BFDA3D4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1A7E87-8215-3280-E40D-9DDFA4393B15}"/>
              </a:ext>
            </a:extLst>
          </p:cNvPr>
          <p:cNvGrpSpPr/>
          <p:nvPr/>
        </p:nvGrpSpPr>
        <p:grpSpPr>
          <a:xfrm>
            <a:off x="5868388" y="1054346"/>
            <a:ext cx="6185357" cy="2683216"/>
            <a:chOff x="-22350" y="1291317"/>
            <a:chExt cx="12139087" cy="5317256"/>
          </a:xfrm>
        </p:grpSpPr>
        <p:sp>
          <p:nvSpPr>
            <p:cNvPr id="8" name="Google Shape;164;p3">
              <a:extLst>
                <a:ext uri="{FF2B5EF4-FFF2-40B4-BE49-F238E27FC236}">
                  <a16:creationId xmlns:a16="http://schemas.microsoft.com/office/drawing/2014/main" id="{7ACB8C81-06DA-C470-3DDE-1B149123ECEE}"/>
                </a:ext>
              </a:extLst>
            </p:cNvPr>
            <p:cNvSpPr/>
            <p:nvPr/>
          </p:nvSpPr>
          <p:spPr>
            <a:xfrm>
              <a:off x="1883746" y="3470492"/>
              <a:ext cx="1668300" cy="11823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BUSCO/HMMER/BLAST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9" name="Google Shape;165;p3">
              <a:extLst>
                <a:ext uri="{FF2B5EF4-FFF2-40B4-BE49-F238E27FC236}">
                  <a16:creationId xmlns:a16="http://schemas.microsoft.com/office/drawing/2014/main" id="{33FB6B0F-2B39-0A01-83D1-6E429C850F0D}"/>
                </a:ext>
              </a:extLst>
            </p:cNvPr>
            <p:cNvCxnSpPr>
              <a:cxnSpLocks/>
              <a:stCxn id="8" idx="3"/>
              <a:endCxn id="19" idx="2"/>
            </p:cNvCxnSpPr>
            <p:nvPr/>
          </p:nvCxnSpPr>
          <p:spPr>
            <a:xfrm flipV="1">
              <a:off x="3552045" y="4053767"/>
              <a:ext cx="728209" cy="78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0" name="Google Shape;167;p3">
              <a:extLst>
                <a:ext uri="{FF2B5EF4-FFF2-40B4-BE49-F238E27FC236}">
                  <a16:creationId xmlns:a16="http://schemas.microsoft.com/office/drawing/2014/main" id="{EEF09607-3BE5-0041-CCA6-EDEAC1A20E77}"/>
                </a:ext>
              </a:extLst>
            </p:cNvPr>
            <p:cNvSpPr/>
            <p:nvPr/>
          </p:nvSpPr>
          <p:spPr>
            <a:xfrm>
              <a:off x="4531547" y="1381990"/>
              <a:ext cx="1278000" cy="11955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MSA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168;p3">
              <a:extLst>
                <a:ext uri="{FF2B5EF4-FFF2-40B4-BE49-F238E27FC236}">
                  <a16:creationId xmlns:a16="http://schemas.microsoft.com/office/drawing/2014/main" id="{66A320D7-547F-5FF7-E5CC-42FB46A38DA2}"/>
                </a:ext>
              </a:extLst>
            </p:cNvPr>
            <p:cNvSpPr/>
            <p:nvPr/>
          </p:nvSpPr>
          <p:spPr>
            <a:xfrm>
              <a:off x="7674219" y="1291317"/>
              <a:ext cx="1598400" cy="1195614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Phylogenetic Tree(s)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2" name="Google Shape;169;p3">
              <a:extLst>
                <a:ext uri="{FF2B5EF4-FFF2-40B4-BE49-F238E27FC236}">
                  <a16:creationId xmlns:a16="http://schemas.microsoft.com/office/drawing/2014/main" id="{871006B6-467C-6E36-E3AF-33FF307A13E2}"/>
                </a:ext>
              </a:extLst>
            </p:cNvPr>
            <p:cNvCxnSpPr>
              <a:cxnSpLocks/>
              <a:stCxn id="10" idx="2"/>
              <a:endCxn id="19" idx="1"/>
            </p:cNvCxnSpPr>
            <p:nvPr/>
          </p:nvCxnSpPr>
          <p:spPr>
            <a:xfrm flipH="1">
              <a:off x="5086955" y="2577490"/>
              <a:ext cx="83593" cy="8850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" name="Google Shape;170;p3">
              <a:extLst>
                <a:ext uri="{FF2B5EF4-FFF2-40B4-BE49-F238E27FC236}">
                  <a16:creationId xmlns:a16="http://schemas.microsoft.com/office/drawing/2014/main" id="{BDC09A5D-B019-4046-54D0-7E0514C0EDC4}"/>
                </a:ext>
              </a:extLst>
            </p:cNvPr>
            <p:cNvCxnSpPr>
              <a:stCxn id="11" idx="3"/>
              <a:endCxn id="17" idx="1"/>
            </p:cNvCxnSpPr>
            <p:nvPr/>
          </p:nvCxnSpPr>
          <p:spPr>
            <a:xfrm>
              <a:off x="9272619" y="1889124"/>
              <a:ext cx="55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4" name="Google Shape;172;p3">
              <a:extLst>
                <a:ext uri="{FF2B5EF4-FFF2-40B4-BE49-F238E27FC236}">
                  <a16:creationId xmlns:a16="http://schemas.microsoft.com/office/drawing/2014/main" id="{8B35A834-1B30-12BC-80EC-4817A58ABA15}"/>
                </a:ext>
              </a:extLst>
            </p:cNvPr>
            <p:cNvCxnSpPr>
              <a:endCxn id="15" idx="0"/>
            </p:cNvCxnSpPr>
            <p:nvPr/>
          </p:nvCxnSpPr>
          <p:spPr>
            <a:xfrm>
              <a:off x="5086953" y="4677173"/>
              <a:ext cx="0" cy="709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5" name="Google Shape;173;p3">
              <a:extLst>
                <a:ext uri="{FF2B5EF4-FFF2-40B4-BE49-F238E27FC236}">
                  <a16:creationId xmlns:a16="http://schemas.microsoft.com/office/drawing/2014/main" id="{6C5ADE4A-531E-D9C5-B40C-665ABE038687}"/>
                </a:ext>
              </a:extLst>
            </p:cNvPr>
            <p:cNvSpPr/>
            <p:nvPr/>
          </p:nvSpPr>
          <p:spPr>
            <a:xfrm>
              <a:off x="4186954" y="5386674"/>
              <a:ext cx="1800000" cy="1221899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SRA/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DIAMOND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7" name="Google Shape;171;p3">
              <a:extLst>
                <a:ext uri="{FF2B5EF4-FFF2-40B4-BE49-F238E27FC236}">
                  <a16:creationId xmlns:a16="http://schemas.microsoft.com/office/drawing/2014/main" id="{8278E7E1-351B-D13B-D2B9-12462140742F}"/>
                </a:ext>
              </a:extLst>
            </p:cNvPr>
            <p:cNvSpPr/>
            <p:nvPr/>
          </p:nvSpPr>
          <p:spPr>
            <a:xfrm>
              <a:off x="9830756" y="1343942"/>
              <a:ext cx="2285981" cy="1090368"/>
            </a:xfrm>
            <a:prstGeom prst="flowChartTerminator">
              <a:avLst/>
            </a:prstGeom>
            <a:solidFill>
              <a:srgbClr val="FF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Final Images,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Pattern Loss Detection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74;p3">
              <a:extLst>
                <a:ext uri="{FF2B5EF4-FFF2-40B4-BE49-F238E27FC236}">
                  <a16:creationId xmlns:a16="http://schemas.microsoft.com/office/drawing/2014/main" id="{5A951510-3099-59E3-4D16-5E4E6B7F9032}"/>
                </a:ext>
              </a:extLst>
            </p:cNvPr>
            <p:cNvSpPr/>
            <p:nvPr/>
          </p:nvSpPr>
          <p:spPr>
            <a:xfrm>
              <a:off x="-22350" y="3062724"/>
              <a:ext cx="1484700" cy="1982100"/>
            </a:xfrm>
            <a:prstGeom prst="can">
              <a:avLst>
                <a:gd name="adj" fmla="val 25000"/>
              </a:avLst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Genome information from NCBI/JGI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" name="Google Shape;166;p3">
              <a:extLst>
                <a:ext uri="{FF2B5EF4-FFF2-40B4-BE49-F238E27FC236}">
                  <a16:creationId xmlns:a16="http://schemas.microsoft.com/office/drawing/2014/main" id="{75712C19-FC0A-7B6E-76A8-16889B4C3B39}"/>
                </a:ext>
              </a:extLst>
            </p:cNvPr>
            <p:cNvSpPr/>
            <p:nvPr/>
          </p:nvSpPr>
          <p:spPr>
            <a:xfrm>
              <a:off x="4078578" y="3462567"/>
              <a:ext cx="2016752" cy="1182401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Combined </a:t>
              </a:r>
              <a:r>
                <a:rPr lang="en-US" sz="600" dirty="0" err="1">
                  <a:latin typeface="Times New Roman"/>
                  <a:ea typeface="Times New Roman"/>
                  <a:cs typeface="Times New Roman"/>
                  <a:sym typeface="Times New Roman"/>
                </a:rPr>
                <a:t>Dataframes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0" name="Google Shape;175;p3">
              <a:extLst>
                <a:ext uri="{FF2B5EF4-FFF2-40B4-BE49-F238E27FC236}">
                  <a16:creationId xmlns:a16="http://schemas.microsoft.com/office/drawing/2014/main" id="{6575A06B-5E4B-8C76-162C-50FDF0AB8C9B}"/>
                </a:ext>
              </a:extLst>
            </p:cNvPr>
            <p:cNvCxnSpPr>
              <a:cxnSpLocks/>
              <a:stCxn id="19" idx="5"/>
              <a:endCxn id="11" idx="1"/>
            </p:cNvCxnSpPr>
            <p:nvPr/>
          </p:nvCxnSpPr>
          <p:spPr>
            <a:xfrm flipV="1">
              <a:off x="5893654" y="1889124"/>
              <a:ext cx="1780565" cy="2164643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" name="Google Shape;176;p3">
              <a:extLst>
                <a:ext uri="{FF2B5EF4-FFF2-40B4-BE49-F238E27FC236}">
                  <a16:creationId xmlns:a16="http://schemas.microsoft.com/office/drawing/2014/main" id="{E087582B-F8AF-445F-E3B4-1D935086CC1E}"/>
                </a:ext>
              </a:extLst>
            </p:cNvPr>
            <p:cNvCxnSpPr/>
            <p:nvPr/>
          </p:nvCxnSpPr>
          <p:spPr>
            <a:xfrm rot="10800000" flipH="1">
              <a:off x="5114251" y="2548817"/>
              <a:ext cx="37500" cy="897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" name="Google Shape;177;p3">
              <a:extLst>
                <a:ext uri="{FF2B5EF4-FFF2-40B4-BE49-F238E27FC236}">
                  <a16:creationId xmlns:a16="http://schemas.microsoft.com/office/drawing/2014/main" id="{B5716E83-5FB0-6249-4B6C-E3F25B2EAADA}"/>
                </a:ext>
              </a:extLst>
            </p:cNvPr>
            <p:cNvCxnSpPr>
              <a:cxnSpLocks/>
              <a:stCxn id="15" idx="0"/>
              <a:endCxn id="19" idx="4"/>
            </p:cNvCxnSpPr>
            <p:nvPr/>
          </p:nvCxnSpPr>
          <p:spPr>
            <a:xfrm flipV="1">
              <a:off x="5086955" y="4644967"/>
              <a:ext cx="0" cy="741706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" name="Google Shape;178;p3">
              <a:extLst>
                <a:ext uri="{FF2B5EF4-FFF2-40B4-BE49-F238E27FC236}">
                  <a16:creationId xmlns:a16="http://schemas.microsoft.com/office/drawing/2014/main" id="{83CA88EC-0A80-664C-B4AF-D1B6C2815703}"/>
                </a:ext>
              </a:extLst>
            </p:cNvPr>
            <p:cNvCxnSpPr>
              <a:stCxn id="24" idx="5"/>
              <a:endCxn id="17" idx="2"/>
            </p:cNvCxnSpPr>
            <p:nvPr/>
          </p:nvCxnSpPr>
          <p:spPr>
            <a:xfrm rot="10800000" flipH="1">
              <a:off x="9536640" y="2434450"/>
              <a:ext cx="1437000" cy="1627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" name="Google Shape;179;p3">
              <a:extLst>
                <a:ext uri="{FF2B5EF4-FFF2-40B4-BE49-F238E27FC236}">
                  <a16:creationId xmlns:a16="http://schemas.microsoft.com/office/drawing/2014/main" id="{F7534777-635B-59AA-3B5C-E5D76E83FA5C}"/>
                </a:ext>
              </a:extLst>
            </p:cNvPr>
            <p:cNvSpPr/>
            <p:nvPr/>
          </p:nvSpPr>
          <p:spPr>
            <a:xfrm>
              <a:off x="6889875" y="3463850"/>
              <a:ext cx="294085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Graphs/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Plots/Tables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5" name="Google Shape;180;p3">
              <a:extLst>
                <a:ext uri="{FF2B5EF4-FFF2-40B4-BE49-F238E27FC236}">
                  <a16:creationId xmlns:a16="http://schemas.microsoft.com/office/drawing/2014/main" id="{564C1DA7-F124-93E4-A3A2-92CE7DC2CCC7}"/>
                </a:ext>
              </a:extLst>
            </p:cNvPr>
            <p:cNvCxnSpPr>
              <a:cxnSpLocks/>
              <a:stCxn id="19" idx="5"/>
              <a:endCxn id="24" idx="2"/>
            </p:cNvCxnSpPr>
            <p:nvPr/>
          </p:nvCxnSpPr>
          <p:spPr>
            <a:xfrm>
              <a:off x="5893654" y="4053767"/>
              <a:ext cx="1290306" cy="788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6" name="Google Shape;181;p3">
              <a:extLst>
                <a:ext uri="{FF2B5EF4-FFF2-40B4-BE49-F238E27FC236}">
                  <a16:creationId xmlns:a16="http://schemas.microsoft.com/office/drawing/2014/main" id="{902FA090-6637-6DED-F33A-AC13BDB9DD0C}"/>
                </a:ext>
              </a:extLst>
            </p:cNvPr>
            <p:cNvSpPr/>
            <p:nvPr/>
          </p:nvSpPr>
          <p:spPr>
            <a:xfrm>
              <a:off x="10224544" y="3471092"/>
              <a:ext cx="1892193" cy="1198567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Trophic Strategy from literature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7" name="Google Shape;182;p3">
              <a:extLst>
                <a:ext uri="{FF2B5EF4-FFF2-40B4-BE49-F238E27FC236}">
                  <a16:creationId xmlns:a16="http://schemas.microsoft.com/office/drawing/2014/main" id="{32ED1D04-D3A0-8955-4DA0-DFB1E8916DBE}"/>
                </a:ext>
              </a:extLst>
            </p:cNvPr>
            <p:cNvCxnSpPr>
              <a:endCxn id="17" idx="2"/>
            </p:cNvCxnSpPr>
            <p:nvPr/>
          </p:nvCxnSpPr>
          <p:spPr>
            <a:xfrm rot="10800000">
              <a:off x="10973745" y="2434311"/>
              <a:ext cx="339599" cy="1028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8" name="Google Shape;183;p3">
              <a:extLst>
                <a:ext uri="{FF2B5EF4-FFF2-40B4-BE49-F238E27FC236}">
                  <a16:creationId xmlns:a16="http://schemas.microsoft.com/office/drawing/2014/main" id="{6884A0D5-815C-A260-9857-515356700050}"/>
                </a:ext>
              </a:extLst>
            </p:cNvPr>
            <p:cNvCxnSpPr>
              <a:stCxn id="24" idx="1"/>
              <a:endCxn id="11" idx="2"/>
            </p:cNvCxnSpPr>
            <p:nvPr/>
          </p:nvCxnSpPr>
          <p:spPr>
            <a:xfrm rot="10800000" flipH="1">
              <a:off x="8360300" y="2441750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9" name="Google Shape;184;p3">
              <a:extLst>
                <a:ext uri="{FF2B5EF4-FFF2-40B4-BE49-F238E27FC236}">
                  <a16:creationId xmlns:a16="http://schemas.microsoft.com/office/drawing/2014/main" id="{BDE77E7C-6321-F670-E041-75C4BA3C8C9D}"/>
                </a:ext>
              </a:extLst>
            </p:cNvPr>
            <p:cNvCxnSpPr>
              <a:stCxn id="11" idx="2"/>
              <a:endCxn id="24" idx="1"/>
            </p:cNvCxnSpPr>
            <p:nvPr/>
          </p:nvCxnSpPr>
          <p:spPr>
            <a:xfrm flipH="1">
              <a:off x="8360171" y="2441653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0" name="Google Shape;185;p3">
              <a:extLst>
                <a:ext uri="{FF2B5EF4-FFF2-40B4-BE49-F238E27FC236}">
                  <a16:creationId xmlns:a16="http://schemas.microsoft.com/office/drawing/2014/main" id="{0AC7B225-722C-90E3-61FF-AA3A4B08F3FF}"/>
                </a:ext>
              </a:extLst>
            </p:cNvPr>
            <p:cNvCxnSpPr>
              <a:stCxn id="8" idx="3"/>
              <a:endCxn id="10" idx="1"/>
            </p:cNvCxnSpPr>
            <p:nvPr/>
          </p:nvCxnSpPr>
          <p:spPr>
            <a:xfrm flipV="1">
              <a:off x="3552045" y="1979740"/>
              <a:ext cx="979502" cy="208190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1" name="Google Shape;186;p3">
              <a:extLst>
                <a:ext uri="{FF2B5EF4-FFF2-40B4-BE49-F238E27FC236}">
                  <a16:creationId xmlns:a16="http://schemas.microsoft.com/office/drawing/2014/main" id="{9EED5F55-E2EA-8601-BE91-F701AE6E1D23}"/>
                </a:ext>
              </a:extLst>
            </p:cNvPr>
            <p:cNvCxnSpPr>
              <a:stCxn id="18" idx="4"/>
              <a:endCxn id="8" idx="1"/>
            </p:cNvCxnSpPr>
            <p:nvPr/>
          </p:nvCxnSpPr>
          <p:spPr>
            <a:xfrm>
              <a:off x="1462350" y="4053774"/>
              <a:ext cx="421500" cy="7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" name="Google Shape;187;p3">
              <a:extLst>
                <a:ext uri="{FF2B5EF4-FFF2-40B4-BE49-F238E27FC236}">
                  <a16:creationId xmlns:a16="http://schemas.microsoft.com/office/drawing/2014/main" id="{1FF726DF-5250-1EB4-DD72-742058854728}"/>
                </a:ext>
              </a:extLst>
            </p:cNvPr>
            <p:cNvCxnSpPr>
              <a:stCxn id="18" idx="3"/>
              <a:endCxn id="15" idx="1"/>
            </p:cNvCxnSpPr>
            <p:nvPr/>
          </p:nvCxnSpPr>
          <p:spPr>
            <a:xfrm>
              <a:off x="720001" y="5044825"/>
              <a:ext cx="3466953" cy="952798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12328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6" name="Picture 5" descr="A diagram of a workflow&#10;&#10;Description automatically generated">
            <a:extLst>
              <a:ext uri="{FF2B5EF4-FFF2-40B4-BE49-F238E27FC236}">
                <a16:creationId xmlns:a16="http://schemas.microsoft.com/office/drawing/2014/main" id="{C15523B4-0691-ECCE-2EFF-D40675D47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666" y="744150"/>
            <a:ext cx="7042334" cy="39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584CB-3CF5-2DA3-0B37-55E45D3A5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C93E1B1-BEAC-04A7-C079-40E0706F4D19}"/>
              </a:ext>
            </a:extLst>
          </p:cNvPr>
          <p:cNvGrpSpPr/>
          <p:nvPr/>
        </p:nvGrpSpPr>
        <p:grpSpPr>
          <a:xfrm>
            <a:off x="397851" y="595967"/>
            <a:ext cx="11525730" cy="330253"/>
            <a:chOff x="126380" y="676505"/>
            <a:chExt cx="12065621" cy="6616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53247B-0B4B-429E-7902-5640464A2A96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C45286F-1B37-3D97-0271-6E9AD3468062}"/>
                </a:ext>
              </a:extLst>
            </p:cNvPr>
            <p:cNvGrpSpPr/>
            <p:nvPr/>
          </p:nvGrpSpPr>
          <p:grpSpPr>
            <a:xfrm>
              <a:off x="2289717" y="676505"/>
              <a:ext cx="9902284" cy="661641"/>
              <a:chOff x="2289717" y="676505"/>
              <a:chExt cx="9902284" cy="6616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472A7CD-1605-8578-3CCF-9BA59B6DD85F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2D605BE-924B-236B-1221-2A845F7CAE98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9DD3276-4AF2-BE7B-E771-F4F9DB495DFA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91DA620-2A21-2EED-73CC-1867494322F3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0E06627-5F65-687A-85F8-A2824E10A5B9}"/>
              </a:ext>
            </a:extLst>
          </p:cNvPr>
          <p:cNvGrpSpPr/>
          <p:nvPr/>
        </p:nvGrpSpPr>
        <p:grpSpPr>
          <a:xfrm>
            <a:off x="443813" y="3688250"/>
            <a:ext cx="11658932" cy="32918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91500ED-C457-42A2-7E59-584437CDED5E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7BD395A-D662-F8A9-9150-54D97869CBA0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51EDA-EC71-B488-D9B2-C22C19425010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6A32C3-11CF-A0C6-90E7-79D99EE1082E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5BE668B-CEC5-30A5-3A3B-D9C4A46B5727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2E0935D-8657-49CE-FD2C-6AB95E9B54B7}"/>
              </a:ext>
            </a:extLst>
          </p:cNvPr>
          <p:cNvSpPr txBox="1"/>
          <p:nvPr/>
        </p:nvSpPr>
        <p:spPr>
          <a:xfrm>
            <a:off x="345815" y="55586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89E739-46A1-06BA-9299-97075AC53E75}"/>
              </a:ext>
            </a:extLst>
          </p:cNvPr>
          <p:cNvSpPr txBox="1"/>
          <p:nvPr/>
        </p:nvSpPr>
        <p:spPr>
          <a:xfrm>
            <a:off x="11543978" y="55586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770B4F-130A-408B-B69A-D011E9BA58AB}"/>
              </a:ext>
            </a:extLst>
          </p:cNvPr>
          <p:cNvSpPr txBox="1"/>
          <p:nvPr/>
        </p:nvSpPr>
        <p:spPr>
          <a:xfrm>
            <a:off x="345815" y="3631953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B1E797B-A48A-F398-FA05-F40EB043AC73}"/>
              </a:ext>
            </a:extLst>
          </p:cNvPr>
          <p:cNvSpPr txBox="1"/>
          <p:nvPr/>
        </p:nvSpPr>
        <p:spPr>
          <a:xfrm>
            <a:off x="11673262" y="3632368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DB7854B-EB07-F15E-9F96-55EA54DE0ACF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E7AC0DD4-D8FD-E0DD-057A-EBAF4E3BF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" y="1766342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55FFC9D5-E553-B02C-FBC5-4FFA18A0B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D62C6920-8682-A182-7086-432634B9A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650300DF-3395-6EF8-0A9D-B3835FE0A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7321CDC5-8DE7-E5A6-13DD-A5F26541D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E4F298E9-3583-EC55-45E3-2E302E1AE5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13" y="4442453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FC7A037E-7DFD-69CB-C5A7-84ECC30554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768285" y="4442453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17CDC21D-ECE6-0921-D726-551EB17EFF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4442453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9315049-775D-FE15-E8B2-D85C0CC40F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472992" y="4442453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B8B14A-A009-D040-206A-04017173B8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489941" y="4411444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A9257691-5417-1ADF-35B4-AF63862DDF86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FE49F34-811C-0754-DF9A-B860C6B41969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1C39E5F0-DEC7-84DD-4F7B-41341085AAD7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31C03860-266E-A76B-D267-F01308873714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9ED869-427C-C820-BDA5-2C5EB37645E0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DC98D-867D-A2B1-E642-B84413A73EB7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04410E-C41C-2148-184E-AB22D8EF0F49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347A48-DCD0-32A1-5133-42857AADE317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A8B1BBA8-4017-33A7-F9BE-11E1424C31B2}"/>
              </a:ext>
            </a:extLst>
          </p:cNvPr>
          <p:cNvSpPr/>
          <p:nvPr/>
        </p:nvSpPr>
        <p:spPr>
          <a:xfrm rot="10800000">
            <a:off x="10185985" y="4471318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8DDE0809-52B9-12B7-9623-C2B2538DD1CB}"/>
              </a:ext>
            </a:extLst>
          </p:cNvPr>
          <p:cNvSpPr/>
          <p:nvPr/>
        </p:nvSpPr>
        <p:spPr>
          <a:xfrm rot="10800000">
            <a:off x="10176180" y="5388646"/>
            <a:ext cx="127949" cy="8067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A04349B3-8E13-D5B6-F3EC-807BF08321A6}"/>
              </a:ext>
            </a:extLst>
          </p:cNvPr>
          <p:cNvSpPr/>
          <p:nvPr/>
        </p:nvSpPr>
        <p:spPr>
          <a:xfrm rot="10800000">
            <a:off x="10185985" y="4620839"/>
            <a:ext cx="108338" cy="74758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095262-E29E-4A9A-C93D-16B893181568}"/>
              </a:ext>
            </a:extLst>
          </p:cNvPr>
          <p:cNvSpPr txBox="1"/>
          <p:nvPr/>
        </p:nvSpPr>
        <p:spPr>
          <a:xfrm>
            <a:off x="10228625" y="531331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77FC97-302A-C325-6BE7-52D9D0C8B400}"/>
              </a:ext>
            </a:extLst>
          </p:cNvPr>
          <p:cNvSpPr txBox="1"/>
          <p:nvPr/>
        </p:nvSpPr>
        <p:spPr>
          <a:xfrm>
            <a:off x="10228897" y="491624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2E9F7D-F8B0-BFB3-64F5-3014126215E8}"/>
              </a:ext>
            </a:extLst>
          </p:cNvPr>
          <p:cNvSpPr txBox="1"/>
          <p:nvPr/>
        </p:nvSpPr>
        <p:spPr>
          <a:xfrm>
            <a:off x="10228625" y="44114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7257885A-01D6-0B08-565C-1711D0E01A01}"/>
              </a:ext>
            </a:extLst>
          </p:cNvPr>
          <p:cNvSpPr/>
          <p:nvPr/>
        </p:nvSpPr>
        <p:spPr>
          <a:xfrm rot="16200000">
            <a:off x="1318428" y="5973"/>
            <a:ext cx="202507" cy="20430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59414463-748D-4F2B-1B72-088BC3CE8547}"/>
              </a:ext>
            </a:extLst>
          </p:cNvPr>
          <p:cNvSpPr/>
          <p:nvPr/>
        </p:nvSpPr>
        <p:spPr>
          <a:xfrm rot="16200000">
            <a:off x="3455982" y="-96410"/>
            <a:ext cx="202511" cy="2247763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46F097CB-3015-9121-2EEC-0EF18D399195}"/>
              </a:ext>
            </a:extLst>
          </p:cNvPr>
          <p:cNvSpPr/>
          <p:nvPr/>
        </p:nvSpPr>
        <p:spPr>
          <a:xfrm rot="16200000">
            <a:off x="5482517" y="146602"/>
            <a:ext cx="196066" cy="176817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AB3A27F-5BC9-ADAA-0152-C0D8179B580F}"/>
              </a:ext>
            </a:extLst>
          </p:cNvPr>
          <p:cNvSpPr/>
          <p:nvPr/>
        </p:nvSpPr>
        <p:spPr>
          <a:xfrm rot="16200000">
            <a:off x="7434327" y="-49919"/>
            <a:ext cx="196065" cy="213543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37572714-92A7-368B-8F9F-59C482B7A5FC}"/>
              </a:ext>
            </a:extLst>
          </p:cNvPr>
          <p:cNvSpPr/>
          <p:nvPr/>
        </p:nvSpPr>
        <p:spPr>
          <a:xfrm rot="16200000">
            <a:off x="10137734" y="-617889"/>
            <a:ext cx="248194" cy="332350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2BC76D4-7C40-1893-DDD3-064CC2AB4BBE}"/>
              </a:ext>
            </a:extLst>
          </p:cNvPr>
          <p:cNvCxnSpPr>
            <a:stCxn id="5" idx="1"/>
            <a:endCxn id="3" idx="0"/>
          </p:cNvCxnSpPr>
          <p:nvPr/>
        </p:nvCxnSpPr>
        <p:spPr>
          <a:xfrm>
            <a:off x="1419682" y="1128727"/>
            <a:ext cx="59426" cy="6376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4489C29-2449-0170-6D68-A25A65E57AF1}"/>
              </a:ext>
            </a:extLst>
          </p:cNvPr>
          <p:cNvCxnSpPr>
            <a:stCxn id="40" idx="1"/>
            <a:endCxn id="6" idx="0"/>
          </p:cNvCxnSpPr>
          <p:nvPr/>
        </p:nvCxnSpPr>
        <p:spPr>
          <a:xfrm>
            <a:off x="3557238" y="1128727"/>
            <a:ext cx="579422" cy="5953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26B60B-7CA0-0CCD-1855-0162AE7A12CF}"/>
              </a:ext>
            </a:extLst>
          </p:cNvPr>
          <p:cNvCxnSpPr>
            <a:stCxn id="41" idx="1"/>
            <a:endCxn id="16" idx="0"/>
          </p:cNvCxnSpPr>
          <p:nvPr/>
        </p:nvCxnSpPr>
        <p:spPr>
          <a:xfrm>
            <a:off x="5580551" y="1128725"/>
            <a:ext cx="718521" cy="625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C1A3CB3-7B62-D00A-135D-FF93894250CB}"/>
              </a:ext>
            </a:extLst>
          </p:cNvPr>
          <p:cNvCxnSpPr>
            <a:cxnSpLocks/>
            <a:stCxn id="43" idx="1"/>
            <a:endCxn id="22" idx="0"/>
          </p:cNvCxnSpPr>
          <p:nvPr/>
        </p:nvCxnSpPr>
        <p:spPr>
          <a:xfrm>
            <a:off x="7532360" y="1115833"/>
            <a:ext cx="893563" cy="6388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D871026-271E-A5B4-C921-A443329B808C}"/>
              </a:ext>
            </a:extLst>
          </p:cNvPr>
          <p:cNvCxnSpPr>
            <a:cxnSpLocks/>
            <a:stCxn id="44" idx="1"/>
            <a:endCxn id="36" idx="0"/>
          </p:cNvCxnSpPr>
          <p:nvPr/>
        </p:nvCxnSpPr>
        <p:spPr>
          <a:xfrm>
            <a:off x="10261831" y="1167960"/>
            <a:ext cx="289129" cy="5866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Left Brace 71">
            <a:extLst>
              <a:ext uri="{FF2B5EF4-FFF2-40B4-BE49-F238E27FC236}">
                <a16:creationId xmlns:a16="http://schemas.microsoft.com/office/drawing/2014/main" id="{C317D675-DB6E-D55A-F9F8-A2D525A69639}"/>
              </a:ext>
            </a:extLst>
          </p:cNvPr>
          <p:cNvSpPr/>
          <p:nvPr/>
        </p:nvSpPr>
        <p:spPr>
          <a:xfrm rot="16200000">
            <a:off x="1432015" y="3067987"/>
            <a:ext cx="196062" cy="213401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Left Brace 72">
            <a:extLst>
              <a:ext uri="{FF2B5EF4-FFF2-40B4-BE49-F238E27FC236}">
                <a16:creationId xmlns:a16="http://schemas.microsoft.com/office/drawing/2014/main" id="{89DAD8DE-BD21-E0B3-9499-902A80D61FC9}"/>
              </a:ext>
            </a:extLst>
          </p:cNvPr>
          <p:cNvSpPr/>
          <p:nvPr/>
        </p:nvSpPr>
        <p:spPr>
          <a:xfrm rot="16200000">
            <a:off x="3531123" y="3115771"/>
            <a:ext cx="186087" cy="202846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eft Brace 73">
            <a:extLst>
              <a:ext uri="{FF2B5EF4-FFF2-40B4-BE49-F238E27FC236}">
                <a16:creationId xmlns:a16="http://schemas.microsoft.com/office/drawing/2014/main" id="{84E67C4D-2E1D-52B3-56D1-329B13E561DA}"/>
              </a:ext>
            </a:extLst>
          </p:cNvPr>
          <p:cNvSpPr/>
          <p:nvPr/>
        </p:nvSpPr>
        <p:spPr>
          <a:xfrm rot="16200000">
            <a:off x="5090880" y="3597359"/>
            <a:ext cx="171914" cy="1051116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>
            <a:extLst>
              <a:ext uri="{FF2B5EF4-FFF2-40B4-BE49-F238E27FC236}">
                <a16:creationId xmlns:a16="http://schemas.microsoft.com/office/drawing/2014/main" id="{9DC61D8D-E338-206E-09DF-F81FEA955DC0}"/>
              </a:ext>
            </a:extLst>
          </p:cNvPr>
          <p:cNvSpPr/>
          <p:nvPr/>
        </p:nvSpPr>
        <p:spPr>
          <a:xfrm rot="16200000">
            <a:off x="6661793" y="3077560"/>
            <a:ext cx="165473" cy="208427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Left Brace 75">
            <a:extLst>
              <a:ext uri="{FF2B5EF4-FFF2-40B4-BE49-F238E27FC236}">
                <a16:creationId xmlns:a16="http://schemas.microsoft.com/office/drawing/2014/main" id="{0A69445D-A997-03D9-B399-949F58D61FFE}"/>
              </a:ext>
            </a:extLst>
          </p:cNvPr>
          <p:cNvSpPr/>
          <p:nvPr/>
        </p:nvSpPr>
        <p:spPr>
          <a:xfrm rot="16200000">
            <a:off x="9820527" y="1996657"/>
            <a:ext cx="211986" cy="4279708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BB98BB-DFCE-7748-4979-7FFCEF84A82B}"/>
              </a:ext>
            </a:extLst>
          </p:cNvPr>
          <p:cNvCxnSpPr>
            <a:stCxn id="72" idx="1"/>
            <a:endCxn id="42" idx="0"/>
          </p:cNvCxnSpPr>
          <p:nvPr/>
        </p:nvCxnSpPr>
        <p:spPr>
          <a:xfrm>
            <a:off x="1530047" y="4233027"/>
            <a:ext cx="5847" cy="2094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9CDF24B-148E-FCC1-72A6-8012F3546A99}"/>
              </a:ext>
            </a:extLst>
          </p:cNvPr>
          <p:cNvCxnSpPr>
            <a:stCxn id="73" idx="1"/>
            <a:endCxn id="46" idx="0"/>
          </p:cNvCxnSpPr>
          <p:nvPr/>
        </p:nvCxnSpPr>
        <p:spPr>
          <a:xfrm>
            <a:off x="3624167" y="4223049"/>
            <a:ext cx="2442" cy="2194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FA005C9-E56D-F2AD-EA99-3081CB6A75C4}"/>
              </a:ext>
            </a:extLst>
          </p:cNvPr>
          <p:cNvCxnSpPr>
            <a:stCxn id="74" idx="1"/>
            <a:endCxn id="50" idx="0"/>
          </p:cNvCxnSpPr>
          <p:nvPr/>
        </p:nvCxnSpPr>
        <p:spPr>
          <a:xfrm>
            <a:off x="5176837" y="4208874"/>
            <a:ext cx="302125" cy="23357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7F7F1BD-6355-87BE-62AF-D81D01E93E9F}"/>
              </a:ext>
            </a:extLst>
          </p:cNvPr>
          <p:cNvCxnSpPr>
            <a:stCxn id="75" idx="1"/>
            <a:endCxn id="60" idx="0"/>
          </p:cNvCxnSpPr>
          <p:nvPr/>
        </p:nvCxnSpPr>
        <p:spPr>
          <a:xfrm>
            <a:off x="6744530" y="4202432"/>
            <a:ext cx="666781" cy="2400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8B12265-A4D0-21A9-7639-2188B30F2187}"/>
              </a:ext>
            </a:extLst>
          </p:cNvPr>
          <p:cNvCxnSpPr>
            <a:stCxn id="76" idx="1"/>
            <a:endCxn id="69" idx="0"/>
          </p:cNvCxnSpPr>
          <p:nvPr/>
        </p:nvCxnSpPr>
        <p:spPr>
          <a:xfrm flipH="1">
            <a:off x="9333061" y="4242504"/>
            <a:ext cx="593459" cy="1689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3234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3" name="Picture 2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44A270C1-8605-830B-81E7-03591ED04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942714"/>
            <a:ext cx="4876800" cy="2743200"/>
          </a:xfrm>
          <a:prstGeom prst="rect">
            <a:avLst/>
          </a:prstGeom>
        </p:spPr>
      </p:pic>
      <p:pic>
        <p:nvPicPr>
          <p:cNvPr id="5" name="Picture 4" descr="A graph with black dots&#10;&#10;AI-generated content may be incorrect.">
            <a:extLst>
              <a:ext uri="{FF2B5EF4-FFF2-40B4-BE49-F238E27FC236}">
                <a16:creationId xmlns:a16="http://schemas.microsoft.com/office/drawing/2014/main" id="{4549F4DF-8B6E-B14C-727B-FFF294106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565835"/>
            <a:ext cx="4876800" cy="2743200"/>
          </a:xfrm>
          <a:prstGeom prst="rect">
            <a:avLst/>
          </a:prstGeom>
        </p:spPr>
      </p:pic>
      <p:pic>
        <p:nvPicPr>
          <p:cNvPr id="9" name="Picture 8" descr="A diagram with black lines&#10;&#10;AI-generated content may be incorrect.">
            <a:extLst>
              <a:ext uri="{FF2B5EF4-FFF2-40B4-BE49-F238E27FC236}">
                <a16:creationId xmlns:a16="http://schemas.microsoft.com/office/drawing/2014/main" id="{79FA44FF-D6DC-4D04-3961-0B2FA09C1D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12422"/>
            <a:ext cx="2747264" cy="1545336"/>
          </a:xfrm>
          <a:prstGeom prst="rect">
            <a:avLst/>
          </a:prstGeom>
        </p:spPr>
      </p:pic>
      <p:pic>
        <p:nvPicPr>
          <p:cNvPr id="13" name="Picture 12" descr="A graph with black lines&#10;&#10;AI-generated content may be incorrect.">
            <a:extLst>
              <a:ext uri="{FF2B5EF4-FFF2-40B4-BE49-F238E27FC236}">
                <a16:creationId xmlns:a16="http://schemas.microsoft.com/office/drawing/2014/main" id="{3ED26AF0-F474-4414-9CC5-CCEC72F4B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1012422"/>
            <a:ext cx="2747264" cy="1545336"/>
          </a:xfrm>
          <a:prstGeom prst="rect">
            <a:avLst/>
          </a:prstGeom>
        </p:spPr>
      </p:pic>
      <p:pic>
        <p:nvPicPr>
          <p:cNvPr id="17" name="Picture 16" descr="A graph with text on it&#10;&#10;AI-generated content may be incorrect.">
            <a:extLst>
              <a:ext uri="{FF2B5EF4-FFF2-40B4-BE49-F238E27FC236}">
                <a16:creationId xmlns:a16="http://schemas.microsoft.com/office/drawing/2014/main" id="{8D8DE7EE-1AFF-3D21-4FAD-C2823FE675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97736"/>
            <a:ext cx="2747264" cy="1545336"/>
          </a:xfrm>
          <a:prstGeom prst="rect">
            <a:avLst/>
          </a:prstGeom>
        </p:spPr>
      </p:pic>
      <p:pic>
        <p:nvPicPr>
          <p:cNvPr id="21" name="Picture 20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2169D175-D655-F0E6-9458-4F34320829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2897736"/>
            <a:ext cx="2747264" cy="1545336"/>
          </a:xfrm>
          <a:prstGeom prst="rect">
            <a:avLst/>
          </a:prstGeom>
        </p:spPr>
      </p:pic>
      <p:pic>
        <p:nvPicPr>
          <p:cNvPr id="23" name="Picture 22" descr="A graph with lines and text&#10;&#10;AI-generated content may be incorrect.">
            <a:extLst>
              <a:ext uri="{FF2B5EF4-FFF2-40B4-BE49-F238E27FC236}">
                <a16:creationId xmlns:a16="http://schemas.microsoft.com/office/drawing/2014/main" id="{DF3AC872-5C98-9238-0E33-EF9B03A8F4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783050"/>
            <a:ext cx="2747264" cy="1545336"/>
          </a:xfrm>
          <a:prstGeom prst="rect">
            <a:avLst/>
          </a:prstGeom>
        </p:spPr>
      </p:pic>
      <p:pic>
        <p:nvPicPr>
          <p:cNvPr id="25" name="Picture 24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828043DF-FE87-F3FE-6FBE-2950F443933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783050"/>
            <a:ext cx="2747264" cy="154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2C00643D-61EE-C3FB-4DC3-62A1142DD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248591"/>
            <a:ext cx="11305309" cy="6359236"/>
          </a:xfrm>
          <a:prstGeom prst="rect">
            <a:avLst/>
          </a:prstGeom>
        </p:spPr>
      </p:pic>
      <p:pic>
        <p:nvPicPr>
          <p:cNvPr id="4" name="Picture 3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AEF0DC66-94EC-47E6-E65B-92297B98C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4444828"/>
            <a:ext cx="4002354" cy="21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238C7-424C-B95B-1D9E-4DE6DF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227ADFE-3A86-C6BE-2FA4-C50B4B4E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723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848D2B2-C5B5-ABA4-65CF-F43263719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203866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D242D-7740-1B5A-C8EC-9D6B81374056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77091384-1676-B355-6BBF-9B2A7E4C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414178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AE14A64-C0F5-BC44-CB4B-F30ECEAA49EB}"/>
              </a:ext>
            </a:extLst>
          </p:cNvPr>
          <p:cNvGrpSpPr/>
          <p:nvPr/>
        </p:nvGrpSpPr>
        <p:grpSpPr>
          <a:xfrm>
            <a:off x="456278" y="349233"/>
            <a:ext cx="6977159" cy="6358515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C22A468-328C-A70D-6905-907F01FA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9D285F-A2A7-5A40-646B-2642BA542404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1FE5F-3624-4E3B-FB95-9214B6A1EFE9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BAF0E7-6C25-D617-72F5-FA5DD68BC213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403E15-B2C6-0219-8C06-EBEF73097D0A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90383A-7A42-F82A-589D-6A1BE76B9A8E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6759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78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77742-274B-9DC5-8370-276B77E5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A01F3D9-EB52-0973-F579-32F7C4A49C5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6B9BE409-ECA7-91F2-AB4C-D90D343C4F98}"/>
              </a:ext>
            </a:extLst>
          </p:cNvPr>
          <p:cNvSpPr/>
          <p:nvPr/>
        </p:nvSpPr>
        <p:spPr>
          <a:xfrm>
            <a:off x="151071" y="938055"/>
            <a:ext cx="755374" cy="731520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RICTORN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A24AAAEA-BFA1-7573-6759-0A273B45FD07}"/>
              </a:ext>
            </a:extLst>
          </p:cNvPr>
          <p:cNvSpPr/>
          <p:nvPr/>
        </p:nvSpPr>
        <p:spPr>
          <a:xfrm>
            <a:off x="151074" y="1662020"/>
            <a:ext cx="755373" cy="620003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RICTORM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4B33ACE9-8318-6574-EF91-53D5679AC116}"/>
              </a:ext>
            </a:extLst>
          </p:cNvPr>
          <p:cNvSpPr/>
          <p:nvPr/>
        </p:nvSpPr>
        <p:spPr>
          <a:xfrm>
            <a:off x="151075" y="2282023"/>
            <a:ext cx="755372" cy="72396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RasGEF</a:t>
            </a:r>
            <a:endParaRPr lang="en-US" sz="1000" dirty="0"/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2DE0C322-735A-49E1-03AC-D70E57D77647}"/>
              </a:ext>
            </a:extLst>
          </p:cNvPr>
          <p:cNvSpPr/>
          <p:nvPr/>
        </p:nvSpPr>
        <p:spPr>
          <a:xfrm>
            <a:off x="151073" y="3005987"/>
            <a:ext cx="755372" cy="111978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Dom5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83F21E05-7FC7-7DBC-3ACF-5D58DA8E1E69}"/>
              </a:ext>
            </a:extLst>
          </p:cNvPr>
          <p:cNvSpPr/>
          <p:nvPr/>
        </p:nvSpPr>
        <p:spPr>
          <a:xfrm>
            <a:off x="151071" y="3938805"/>
            <a:ext cx="755371" cy="2154408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</a:t>
            </a:r>
          </a:p>
          <a:p>
            <a:pPr algn="ctr"/>
            <a:r>
              <a:rPr lang="en-US" sz="1000" dirty="0"/>
              <a:t>Phosphor</a:t>
            </a:r>
          </a:p>
        </p:txBody>
      </p:sp>
      <p:pic>
        <p:nvPicPr>
          <p:cNvPr id="48" name="Picture 47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00F2AF2F-A018-A046-8F4F-A5A08F61E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097" y="3657905"/>
            <a:ext cx="3836546" cy="2262041"/>
          </a:xfrm>
          <a:prstGeom prst="rect">
            <a:avLst/>
          </a:prstGeom>
        </p:spPr>
      </p:pic>
      <p:pic>
        <p:nvPicPr>
          <p:cNvPr id="54" name="Picture 53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50306D95-CCC1-F137-6827-B351DA85C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958" y="921425"/>
            <a:ext cx="3826416" cy="2258568"/>
          </a:xfrm>
          <a:prstGeom prst="rect">
            <a:avLst/>
          </a:prstGeom>
        </p:spPr>
      </p:pic>
      <p:sp>
        <p:nvSpPr>
          <p:cNvPr id="56" name="Left Bracket 55">
            <a:extLst>
              <a:ext uri="{FF2B5EF4-FFF2-40B4-BE49-F238E27FC236}">
                <a16:creationId xmlns:a16="http://schemas.microsoft.com/office/drawing/2014/main" id="{60C93179-C355-285B-99FA-12C084C7CE3D}"/>
              </a:ext>
            </a:extLst>
          </p:cNvPr>
          <p:cNvSpPr/>
          <p:nvPr/>
        </p:nvSpPr>
        <p:spPr>
          <a:xfrm rot="10800000">
            <a:off x="906445" y="938053"/>
            <a:ext cx="146895" cy="72396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F71C1FB7-C006-711A-C173-DB6C65BD1012}"/>
              </a:ext>
            </a:extLst>
          </p:cNvPr>
          <p:cNvSpPr/>
          <p:nvPr/>
        </p:nvSpPr>
        <p:spPr>
          <a:xfrm rot="10800000">
            <a:off x="906442" y="1669577"/>
            <a:ext cx="146895" cy="604888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Left Brace 77">
            <a:extLst>
              <a:ext uri="{FF2B5EF4-FFF2-40B4-BE49-F238E27FC236}">
                <a16:creationId xmlns:a16="http://schemas.microsoft.com/office/drawing/2014/main" id="{7677FAD7-75CA-D690-CCC9-83D63968D9F4}"/>
              </a:ext>
            </a:extLst>
          </p:cNvPr>
          <p:cNvSpPr/>
          <p:nvPr/>
        </p:nvSpPr>
        <p:spPr>
          <a:xfrm rot="10800000">
            <a:off x="5300187" y="1020941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Left Brace 78">
            <a:extLst>
              <a:ext uri="{FF2B5EF4-FFF2-40B4-BE49-F238E27FC236}">
                <a16:creationId xmlns:a16="http://schemas.microsoft.com/office/drawing/2014/main" id="{DD695BA2-EE42-4F59-CD5D-C97D9142FBE5}"/>
              </a:ext>
            </a:extLst>
          </p:cNvPr>
          <p:cNvSpPr/>
          <p:nvPr/>
        </p:nvSpPr>
        <p:spPr>
          <a:xfrm rot="10800000">
            <a:off x="5295328" y="2428624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Left Brace 79">
            <a:extLst>
              <a:ext uri="{FF2B5EF4-FFF2-40B4-BE49-F238E27FC236}">
                <a16:creationId xmlns:a16="http://schemas.microsoft.com/office/drawing/2014/main" id="{2813C92B-5FAD-B559-4240-244341ABED67}"/>
              </a:ext>
            </a:extLst>
          </p:cNvPr>
          <p:cNvSpPr/>
          <p:nvPr/>
        </p:nvSpPr>
        <p:spPr>
          <a:xfrm rot="10800000">
            <a:off x="5302178" y="2208481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B7E50EB3-84F0-4E0D-076E-BC9537760270}"/>
              </a:ext>
            </a:extLst>
          </p:cNvPr>
          <p:cNvSpPr/>
          <p:nvPr/>
        </p:nvSpPr>
        <p:spPr>
          <a:xfrm rot="10800000">
            <a:off x="5302176" y="1222452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>
            <a:extLst>
              <a:ext uri="{FF2B5EF4-FFF2-40B4-BE49-F238E27FC236}">
                <a16:creationId xmlns:a16="http://schemas.microsoft.com/office/drawing/2014/main" id="{FEF53840-16CA-686E-DE74-FEA7C222A159}"/>
              </a:ext>
            </a:extLst>
          </p:cNvPr>
          <p:cNvSpPr/>
          <p:nvPr/>
        </p:nvSpPr>
        <p:spPr>
          <a:xfrm rot="10800000">
            <a:off x="5300008" y="3720932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D077C349-59DB-8D7B-64E7-38752539C1DF}"/>
              </a:ext>
            </a:extLst>
          </p:cNvPr>
          <p:cNvSpPr/>
          <p:nvPr/>
        </p:nvSpPr>
        <p:spPr>
          <a:xfrm rot="10800000">
            <a:off x="5295149" y="5128615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B54B26BE-33FF-0E84-CDC9-7B34C63BDAA4}"/>
              </a:ext>
            </a:extLst>
          </p:cNvPr>
          <p:cNvSpPr/>
          <p:nvPr/>
        </p:nvSpPr>
        <p:spPr>
          <a:xfrm rot="10800000">
            <a:off x="5301999" y="4908472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Left Brace 84">
            <a:extLst>
              <a:ext uri="{FF2B5EF4-FFF2-40B4-BE49-F238E27FC236}">
                <a16:creationId xmlns:a16="http://schemas.microsoft.com/office/drawing/2014/main" id="{AA838FD6-EF65-B3E5-5266-B9802425BFAF}"/>
              </a:ext>
            </a:extLst>
          </p:cNvPr>
          <p:cNvSpPr/>
          <p:nvPr/>
        </p:nvSpPr>
        <p:spPr>
          <a:xfrm rot="10800000">
            <a:off x="5301997" y="3922443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1467942-0449-2A04-D066-2A9779969D11}"/>
              </a:ext>
            </a:extLst>
          </p:cNvPr>
          <p:cNvSpPr txBox="1"/>
          <p:nvPr/>
        </p:nvSpPr>
        <p:spPr>
          <a:xfrm>
            <a:off x="5281645" y="9799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3E01F5D-B537-24F3-1131-157E07A6CE57}"/>
              </a:ext>
            </a:extLst>
          </p:cNvPr>
          <p:cNvSpPr txBox="1"/>
          <p:nvPr/>
        </p:nvSpPr>
        <p:spPr>
          <a:xfrm>
            <a:off x="5281644" y="1569306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B1AD8BC-0871-7134-A619-B83C85EBB644}"/>
              </a:ext>
            </a:extLst>
          </p:cNvPr>
          <p:cNvSpPr txBox="1"/>
          <p:nvPr/>
        </p:nvSpPr>
        <p:spPr>
          <a:xfrm>
            <a:off x="5281643" y="2176810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2A37DCB-4F15-DC32-4662-32CB9A88786F}"/>
              </a:ext>
            </a:extLst>
          </p:cNvPr>
          <p:cNvSpPr txBox="1"/>
          <p:nvPr/>
        </p:nvSpPr>
        <p:spPr>
          <a:xfrm>
            <a:off x="5281643" y="2386281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74E1396-85A7-100A-086C-33D71F44139E}"/>
              </a:ext>
            </a:extLst>
          </p:cNvPr>
          <p:cNvSpPr txBox="1"/>
          <p:nvPr/>
        </p:nvSpPr>
        <p:spPr>
          <a:xfrm>
            <a:off x="5276605" y="3685027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F9B45A-0E70-D03B-C1A6-AAB7395D29D7}"/>
              </a:ext>
            </a:extLst>
          </p:cNvPr>
          <p:cNvSpPr txBox="1"/>
          <p:nvPr/>
        </p:nvSpPr>
        <p:spPr>
          <a:xfrm>
            <a:off x="5276604" y="4274379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2828B7A-C9FA-92AE-372B-E7D263783985}"/>
              </a:ext>
            </a:extLst>
          </p:cNvPr>
          <p:cNvSpPr txBox="1"/>
          <p:nvPr/>
        </p:nvSpPr>
        <p:spPr>
          <a:xfrm>
            <a:off x="5276603" y="4881883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38DBBB4-F1DD-B04D-0C29-F6242DBBF295}"/>
              </a:ext>
            </a:extLst>
          </p:cNvPr>
          <p:cNvSpPr txBox="1"/>
          <p:nvPr/>
        </p:nvSpPr>
        <p:spPr>
          <a:xfrm>
            <a:off x="5276603" y="50913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0583477-506E-CE22-2D5A-71FA6D271BAD}"/>
              </a:ext>
            </a:extLst>
          </p:cNvPr>
          <p:cNvSpPr txBox="1"/>
          <p:nvPr/>
        </p:nvSpPr>
        <p:spPr>
          <a:xfrm>
            <a:off x="76856" y="66810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BAC5A6-687C-4A97-B6F3-591A644EA2A7}"/>
              </a:ext>
            </a:extLst>
          </p:cNvPr>
          <p:cNvSpPr txBox="1"/>
          <p:nvPr/>
        </p:nvSpPr>
        <p:spPr>
          <a:xfrm>
            <a:off x="76856" y="6127212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96" name="Flowchart: Process 95">
            <a:extLst>
              <a:ext uri="{FF2B5EF4-FFF2-40B4-BE49-F238E27FC236}">
                <a16:creationId xmlns:a16="http://schemas.microsoft.com/office/drawing/2014/main" id="{226A4CD6-BA84-4FF6-DD74-353DF32C75B1}"/>
              </a:ext>
            </a:extLst>
          </p:cNvPr>
          <p:cNvSpPr/>
          <p:nvPr/>
        </p:nvSpPr>
        <p:spPr>
          <a:xfrm>
            <a:off x="6263293" y="869401"/>
            <a:ext cx="755374" cy="731520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RAPTORN</a:t>
            </a:r>
          </a:p>
        </p:txBody>
      </p:sp>
      <p:sp>
        <p:nvSpPr>
          <p:cNvPr id="97" name="Flowchart: Process 96">
            <a:extLst>
              <a:ext uri="{FF2B5EF4-FFF2-40B4-BE49-F238E27FC236}">
                <a16:creationId xmlns:a16="http://schemas.microsoft.com/office/drawing/2014/main" id="{EE916EF9-F8F4-C998-00FE-4BEA4CA80F99}"/>
              </a:ext>
            </a:extLst>
          </p:cNvPr>
          <p:cNvSpPr/>
          <p:nvPr/>
        </p:nvSpPr>
        <p:spPr>
          <a:xfrm>
            <a:off x="6263296" y="1593366"/>
            <a:ext cx="755373" cy="620003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98" name="Flowchart: Process 97">
            <a:extLst>
              <a:ext uri="{FF2B5EF4-FFF2-40B4-BE49-F238E27FC236}">
                <a16:creationId xmlns:a16="http://schemas.microsoft.com/office/drawing/2014/main" id="{223C7CDE-05A5-F5C2-E18D-7DD7F96A30E3}"/>
              </a:ext>
            </a:extLst>
          </p:cNvPr>
          <p:cNvSpPr/>
          <p:nvPr/>
        </p:nvSpPr>
        <p:spPr>
          <a:xfrm>
            <a:off x="6263297" y="2213369"/>
            <a:ext cx="755372" cy="723965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HEAT</a:t>
            </a:r>
          </a:p>
        </p:txBody>
      </p:sp>
      <p:sp>
        <p:nvSpPr>
          <p:cNvPr id="99" name="Flowchart: Process 98">
            <a:extLst>
              <a:ext uri="{FF2B5EF4-FFF2-40B4-BE49-F238E27FC236}">
                <a16:creationId xmlns:a16="http://schemas.microsoft.com/office/drawing/2014/main" id="{4B3F97F5-596B-8756-80C7-CE3FCD4F0381}"/>
              </a:ext>
            </a:extLst>
          </p:cNvPr>
          <p:cNvSpPr/>
          <p:nvPr/>
        </p:nvSpPr>
        <p:spPr>
          <a:xfrm>
            <a:off x="6262784" y="2937334"/>
            <a:ext cx="755372" cy="993914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100" name="Flowchart: Process 99">
            <a:extLst>
              <a:ext uri="{FF2B5EF4-FFF2-40B4-BE49-F238E27FC236}">
                <a16:creationId xmlns:a16="http://schemas.microsoft.com/office/drawing/2014/main" id="{A41781F3-4D29-A27B-34FD-7546C7228A7E}"/>
              </a:ext>
            </a:extLst>
          </p:cNvPr>
          <p:cNvSpPr/>
          <p:nvPr/>
        </p:nvSpPr>
        <p:spPr>
          <a:xfrm>
            <a:off x="6263296" y="3931248"/>
            <a:ext cx="755371" cy="2154408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WD-40</a:t>
            </a:r>
          </a:p>
        </p:txBody>
      </p:sp>
      <p:pic>
        <p:nvPicPr>
          <p:cNvPr id="103" name="Picture 102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79D060D0-98FB-706E-D12C-148B888393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869401"/>
            <a:ext cx="3831336" cy="2486184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845E5E04-B670-39B4-973A-71EA64039B5E}"/>
              </a:ext>
            </a:extLst>
          </p:cNvPr>
          <p:cNvSpPr txBox="1"/>
          <p:nvPr/>
        </p:nvSpPr>
        <p:spPr>
          <a:xfrm>
            <a:off x="6193256" y="64442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pic>
        <p:nvPicPr>
          <p:cNvPr id="106" name="Picture 10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77A01D2-A957-DBA3-3A74-ED74BD200C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3502416"/>
            <a:ext cx="3831336" cy="2257647"/>
          </a:xfrm>
          <a:prstGeom prst="rect">
            <a:avLst/>
          </a:prstGeom>
        </p:spPr>
      </p:pic>
      <p:sp>
        <p:nvSpPr>
          <p:cNvPr id="107" name="Left Bracket 106">
            <a:extLst>
              <a:ext uri="{FF2B5EF4-FFF2-40B4-BE49-F238E27FC236}">
                <a16:creationId xmlns:a16="http://schemas.microsoft.com/office/drawing/2014/main" id="{CAB0750C-6D94-CD69-CA50-9E983B4D8F0D}"/>
              </a:ext>
            </a:extLst>
          </p:cNvPr>
          <p:cNvSpPr/>
          <p:nvPr/>
        </p:nvSpPr>
        <p:spPr>
          <a:xfrm rot="10800000">
            <a:off x="7018157" y="865667"/>
            <a:ext cx="175546" cy="72396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Left Bracket 107">
            <a:extLst>
              <a:ext uri="{FF2B5EF4-FFF2-40B4-BE49-F238E27FC236}">
                <a16:creationId xmlns:a16="http://schemas.microsoft.com/office/drawing/2014/main" id="{B0923F8D-3144-3E4A-EC93-8821D4C4D700}"/>
              </a:ext>
            </a:extLst>
          </p:cNvPr>
          <p:cNvSpPr/>
          <p:nvPr/>
        </p:nvSpPr>
        <p:spPr>
          <a:xfrm rot="10800000">
            <a:off x="7018156" y="2926751"/>
            <a:ext cx="170507" cy="993912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Left Brace 118">
            <a:extLst>
              <a:ext uri="{FF2B5EF4-FFF2-40B4-BE49-F238E27FC236}">
                <a16:creationId xmlns:a16="http://schemas.microsoft.com/office/drawing/2014/main" id="{64212B6C-2541-DD01-F10E-5CFB5D72D2F8}"/>
              </a:ext>
            </a:extLst>
          </p:cNvPr>
          <p:cNvSpPr/>
          <p:nvPr/>
        </p:nvSpPr>
        <p:spPr>
          <a:xfrm rot="10800000">
            <a:off x="11388656" y="4999912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Left Brace 119">
            <a:extLst>
              <a:ext uri="{FF2B5EF4-FFF2-40B4-BE49-F238E27FC236}">
                <a16:creationId xmlns:a16="http://schemas.microsoft.com/office/drawing/2014/main" id="{8F745C69-3FD4-4EBD-6DB5-A3FDE7C86EC6}"/>
              </a:ext>
            </a:extLst>
          </p:cNvPr>
          <p:cNvSpPr/>
          <p:nvPr/>
        </p:nvSpPr>
        <p:spPr>
          <a:xfrm rot="10800000">
            <a:off x="11388654" y="3592740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Left Brace 120">
            <a:extLst>
              <a:ext uri="{FF2B5EF4-FFF2-40B4-BE49-F238E27FC236}">
                <a16:creationId xmlns:a16="http://schemas.microsoft.com/office/drawing/2014/main" id="{AEDADD36-4AEC-34C0-DB32-C630F558FB5A}"/>
              </a:ext>
            </a:extLst>
          </p:cNvPr>
          <p:cNvSpPr/>
          <p:nvPr/>
        </p:nvSpPr>
        <p:spPr>
          <a:xfrm rot="10800000">
            <a:off x="11388653" y="3811977"/>
            <a:ext cx="45719" cy="116642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Left Brace 121">
            <a:extLst>
              <a:ext uri="{FF2B5EF4-FFF2-40B4-BE49-F238E27FC236}">
                <a16:creationId xmlns:a16="http://schemas.microsoft.com/office/drawing/2014/main" id="{FA3ACD71-B1A6-7726-85BF-E179DA749A15}"/>
              </a:ext>
            </a:extLst>
          </p:cNvPr>
          <p:cNvSpPr/>
          <p:nvPr/>
        </p:nvSpPr>
        <p:spPr>
          <a:xfrm rot="10800000">
            <a:off x="11388653" y="2579909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Left Brace 122">
            <a:extLst>
              <a:ext uri="{FF2B5EF4-FFF2-40B4-BE49-F238E27FC236}">
                <a16:creationId xmlns:a16="http://schemas.microsoft.com/office/drawing/2014/main" id="{05DA245D-F8A9-FD62-CDCE-8D1E1420BE5D}"/>
              </a:ext>
            </a:extLst>
          </p:cNvPr>
          <p:cNvSpPr/>
          <p:nvPr/>
        </p:nvSpPr>
        <p:spPr>
          <a:xfrm rot="10800000">
            <a:off x="11388654" y="979619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Left Brace 123">
            <a:extLst>
              <a:ext uri="{FF2B5EF4-FFF2-40B4-BE49-F238E27FC236}">
                <a16:creationId xmlns:a16="http://schemas.microsoft.com/office/drawing/2014/main" id="{0D2A984E-1E7A-E0A8-F994-C9513C249159}"/>
              </a:ext>
            </a:extLst>
          </p:cNvPr>
          <p:cNvSpPr/>
          <p:nvPr/>
        </p:nvSpPr>
        <p:spPr>
          <a:xfrm rot="10800000">
            <a:off x="11388651" y="1180842"/>
            <a:ext cx="45719" cy="137755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356D26E-EE40-F1F2-5A82-47067F2CE854}"/>
              </a:ext>
            </a:extLst>
          </p:cNvPr>
          <p:cNvSpPr txBox="1"/>
          <p:nvPr/>
        </p:nvSpPr>
        <p:spPr>
          <a:xfrm>
            <a:off x="11388651" y="94636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9DF02B-4364-A6FA-2A27-2C2A2D7F1652}"/>
              </a:ext>
            </a:extLst>
          </p:cNvPr>
          <p:cNvSpPr txBox="1"/>
          <p:nvPr/>
        </p:nvSpPr>
        <p:spPr>
          <a:xfrm>
            <a:off x="11364632" y="1752378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A3BC45F-3FA2-7A89-4D5C-9A4A4B4D1628}"/>
              </a:ext>
            </a:extLst>
          </p:cNvPr>
          <p:cNvSpPr txBox="1"/>
          <p:nvPr/>
        </p:nvSpPr>
        <p:spPr>
          <a:xfrm>
            <a:off x="11364632" y="252089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5A2CCBA-26FB-20FC-6B4B-D5E518A43C84}"/>
              </a:ext>
            </a:extLst>
          </p:cNvPr>
          <p:cNvSpPr txBox="1"/>
          <p:nvPr/>
        </p:nvSpPr>
        <p:spPr>
          <a:xfrm>
            <a:off x="11364632" y="3554999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D441215-5B09-E188-C137-030E40A10E00}"/>
              </a:ext>
            </a:extLst>
          </p:cNvPr>
          <p:cNvSpPr txBox="1"/>
          <p:nvPr/>
        </p:nvSpPr>
        <p:spPr>
          <a:xfrm>
            <a:off x="11363393" y="4280561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730F17-6994-6E52-BBAE-9F73C28EA3FF}"/>
              </a:ext>
            </a:extLst>
          </p:cNvPr>
          <p:cNvSpPr txBox="1"/>
          <p:nvPr/>
        </p:nvSpPr>
        <p:spPr>
          <a:xfrm>
            <a:off x="11363392" y="4940896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6614648-724C-7BE7-02A7-3F942D10E8EF}"/>
              </a:ext>
            </a:extLst>
          </p:cNvPr>
          <p:cNvSpPr txBox="1"/>
          <p:nvPr/>
        </p:nvSpPr>
        <p:spPr>
          <a:xfrm>
            <a:off x="6198110" y="6093213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D40E-598F-29C7-2521-B8EA86E00165}"/>
              </a:ext>
            </a:extLst>
          </p:cNvPr>
          <p:cNvSpPr txBox="1"/>
          <p:nvPr/>
        </p:nvSpPr>
        <p:spPr>
          <a:xfrm>
            <a:off x="6198110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F7E5E-C711-DA4E-545B-E142386B3629}"/>
              </a:ext>
            </a:extLst>
          </p:cNvPr>
          <p:cNvSpPr txBox="1"/>
          <p:nvPr/>
        </p:nvSpPr>
        <p:spPr>
          <a:xfrm>
            <a:off x="76858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F695AB0-9E62-B40F-F99F-5716B5EE3302}"/>
              </a:ext>
            </a:extLst>
          </p:cNvPr>
          <p:cNvCxnSpPr>
            <a:cxnSpLocks/>
            <a:stCxn id="56" idx="1"/>
            <a:endCxn id="54" idx="1"/>
          </p:cNvCxnSpPr>
          <p:nvPr/>
        </p:nvCxnSpPr>
        <p:spPr>
          <a:xfrm>
            <a:off x="1053340" y="1300034"/>
            <a:ext cx="363618" cy="750675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0BDA538-9504-B4B3-E81E-4AD02CB70288}"/>
              </a:ext>
            </a:extLst>
          </p:cNvPr>
          <p:cNvCxnSpPr>
            <a:cxnSpLocks/>
            <a:stCxn id="58" idx="1"/>
            <a:endCxn id="48" idx="1"/>
          </p:cNvCxnSpPr>
          <p:nvPr/>
        </p:nvCxnSpPr>
        <p:spPr>
          <a:xfrm>
            <a:off x="1053337" y="1972021"/>
            <a:ext cx="391760" cy="2816905"/>
          </a:xfrm>
          <a:prstGeom prst="bentConnector3">
            <a:avLst>
              <a:gd name="adj1" fmla="val 220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46B83C5-9260-4833-1336-D8DA6C1C97FB}"/>
              </a:ext>
            </a:extLst>
          </p:cNvPr>
          <p:cNvCxnSpPr>
            <a:cxnSpLocks/>
            <a:stCxn id="107" idx="1"/>
            <a:endCxn id="103" idx="1"/>
          </p:cNvCxnSpPr>
          <p:nvPr/>
        </p:nvCxnSpPr>
        <p:spPr>
          <a:xfrm>
            <a:off x="7193703" y="1227648"/>
            <a:ext cx="363618" cy="884845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4861F74-CD83-9EA5-4A9C-4F9B0382E067}"/>
              </a:ext>
            </a:extLst>
          </p:cNvPr>
          <p:cNvCxnSpPr>
            <a:cxnSpLocks/>
            <a:stCxn id="108" idx="1"/>
            <a:endCxn id="106" idx="1"/>
          </p:cNvCxnSpPr>
          <p:nvPr/>
        </p:nvCxnSpPr>
        <p:spPr>
          <a:xfrm>
            <a:off x="7188663" y="3423707"/>
            <a:ext cx="368658" cy="1207533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34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5E24FA78-803C-B69F-1BA0-78307C89D6EB}"/>
              </a:ext>
            </a:extLst>
          </p:cNvPr>
          <p:cNvGrpSpPr/>
          <p:nvPr/>
        </p:nvGrpSpPr>
        <p:grpSpPr>
          <a:xfrm>
            <a:off x="0" y="1170297"/>
            <a:ext cx="12312470" cy="5687703"/>
            <a:chOff x="-20109" y="858063"/>
            <a:chExt cx="12312470" cy="568770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1AA90492-7F08-BE8B-4406-DFADD1F09EF0}"/>
                </a:ext>
              </a:extLst>
            </p:cNvPr>
            <p:cNvSpPr/>
            <p:nvPr/>
          </p:nvSpPr>
          <p:spPr>
            <a:xfrm>
              <a:off x="-20109" y="2051243"/>
              <a:ext cx="1529083" cy="2297732"/>
            </a:xfrm>
            <a:prstGeom prst="flowChartMagneticDisk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2DE97C5-256E-8AE3-782B-CBF6704E0B6E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HMMER</a:t>
              </a: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E61B6E84-7265-3829-8BAA-3C2289F233F8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DIAMOND</a:t>
              </a: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36B0EE86-A094-791A-C2F3-2D5BDE120FE2}"/>
                </a:ext>
              </a:extLst>
            </p:cNvPr>
            <p:cNvSpPr/>
            <p:nvPr/>
          </p:nvSpPr>
          <p:spPr>
            <a:xfrm>
              <a:off x="4484912" y="131584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ClustalO</a:t>
              </a:r>
              <a:endParaRPr lang="en-US" dirty="0"/>
            </a:p>
          </p:txBody>
        </p:sp>
        <p:sp>
          <p:nvSpPr>
            <p:cNvPr id="10" name="Flowchart: Data 9">
              <a:extLst>
                <a:ext uri="{FF2B5EF4-FFF2-40B4-BE49-F238E27FC236}">
                  <a16:creationId xmlns:a16="http://schemas.microsoft.com/office/drawing/2014/main" id="{6E9580A0-7794-49C8-050F-DABD5161FC90}"/>
                </a:ext>
              </a:extLst>
            </p:cNvPr>
            <p:cNvSpPr/>
            <p:nvPr/>
          </p:nvSpPr>
          <p:spPr>
            <a:xfrm>
              <a:off x="4218102" y="2760930"/>
              <a:ext cx="2133694" cy="923544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Dataframe</a:t>
              </a:r>
              <a:endParaRPr lang="en-US" dirty="0"/>
            </a:p>
          </p:txBody>
        </p:sp>
        <p:sp>
          <p:nvSpPr>
            <p:cNvPr id="11" name="Flowchart: Multidocument 10">
              <a:extLst>
                <a:ext uri="{FF2B5EF4-FFF2-40B4-BE49-F238E27FC236}">
                  <a16:creationId xmlns:a16="http://schemas.microsoft.com/office/drawing/2014/main" id="{FA7FA3F4-082F-1CAD-EBE5-BE4BB1E9F995}"/>
                </a:ext>
              </a:extLst>
            </p:cNvPr>
            <p:cNvSpPr/>
            <p:nvPr/>
          </p:nvSpPr>
          <p:spPr>
            <a:xfrm>
              <a:off x="6907053" y="858063"/>
              <a:ext cx="1839951" cy="1193180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Phylo</a:t>
              </a:r>
              <a:r>
                <a:rPr lang="en-US" dirty="0"/>
                <a:t> Trees</a:t>
              </a:r>
            </a:p>
          </p:txBody>
        </p:sp>
        <p:sp>
          <p:nvSpPr>
            <p:cNvPr id="12" name="Flowchart: Data 11">
              <a:extLst>
                <a:ext uri="{FF2B5EF4-FFF2-40B4-BE49-F238E27FC236}">
                  <a16:creationId xmlns:a16="http://schemas.microsoft.com/office/drawing/2014/main" id="{FE4E8EAB-362A-3A30-F900-4819C59A83D9}"/>
                </a:ext>
              </a:extLst>
            </p:cNvPr>
            <p:cNvSpPr/>
            <p:nvPr/>
          </p:nvSpPr>
          <p:spPr>
            <a:xfrm>
              <a:off x="6668727" y="4348975"/>
              <a:ext cx="2107580" cy="91997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Graphs</a:t>
              </a:r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3DECE7CC-20B2-60E5-A1E3-A8A05BA7D072}"/>
                </a:ext>
              </a:extLst>
            </p:cNvPr>
            <p:cNvSpPr/>
            <p:nvPr/>
          </p:nvSpPr>
          <p:spPr>
            <a:xfrm>
              <a:off x="9808315" y="2592658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Final Images</a:t>
              </a:r>
            </a:p>
            <a:p>
              <a:pPr algn="ctr"/>
              <a:r>
                <a:rPr lang="en-US" dirty="0"/>
                <a:t>Patterns of Loss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13C9DE35-6ABA-52D5-EAA0-70F243902758}"/>
                </a:ext>
              </a:extLst>
            </p:cNvPr>
            <p:cNvSpPr/>
            <p:nvPr/>
          </p:nvSpPr>
          <p:spPr>
            <a:xfrm>
              <a:off x="4523979" y="5452946"/>
              <a:ext cx="1572021" cy="1092820"/>
            </a:xfrm>
            <a:prstGeom prst="flowChartOffpageConnector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Metabolism</a:t>
              </a:r>
            </a:p>
            <a:p>
              <a:pPr algn="ctr"/>
              <a:r>
                <a:rPr lang="en-US" dirty="0"/>
                <a:t>Literature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1C1B002-BBF6-71B0-5D72-76EA71ABFE70}"/>
                </a:ext>
              </a:extLst>
            </p:cNvPr>
            <p:cNvCxnSpPr>
              <a:cxnSpLocks/>
              <a:stCxn id="5" idx="4"/>
              <a:endCxn id="6" idx="1"/>
            </p:cNvCxnSpPr>
            <p:nvPr/>
          </p:nvCxnSpPr>
          <p:spPr>
            <a:xfrm flipV="1">
              <a:off x="1508974" y="1410729"/>
              <a:ext cx="468810" cy="17893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55DACB5-1E3D-66F2-41BA-29EB6BED2048}"/>
                </a:ext>
              </a:extLst>
            </p:cNvPr>
            <p:cNvCxnSpPr>
              <a:cxnSpLocks/>
              <a:stCxn id="5" idx="4"/>
              <a:endCxn id="7" idx="1"/>
            </p:cNvCxnSpPr>
            <p:nvPr/>
          </p:nvCxnSpPr>
          <p:spPr>
            <a:xfrm>
              <a:off x="1508974" y="3200109"/>
              <a:ext cx="441439" cy="160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94A29B2-2B45-C731-A410-A6F77AFD51EE}"/>
                </a:ext>
              </a:extLst>
            </p:cNvPr>
            <p:cNvCxnSpPr>
              <a:cxnSpLocks/>
              <a:stCxn id="6" idx="3"/>
              <a:endCxn id="10" idx="2"/>
            </p:cNvCxnSpPr>
            <p:nvPr/>
          </p:nvCxnSpPr>
          <p:spPr>
            <a:xfrm>
              <a:off x="3578950" y="1410729"/>
              <a:ext cx="852521" cy="18119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3EBDD28-EDC8-A17D-5E6C-778AB7E40ED0}"/>
                </a:ext>
              </a:extLst>
            </p:cNvPr>
            <p:cNvCxnSpPr>
              <a:cxnSpLocks/>
              <a:stCxn id="7" idx="3"/>
              <a:endCxn id="10" idx="2"/>
            </p:cNvCxnSpPr>
            <p:nvPr/>
          </p:nvCxnSpPr>
          <p:spPr>
            <a:xfrm flipV="1">
              <a:off x="3551580" y="3222702"/>
              <a:ext cx="879891" cy="15862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F32E4AD-5791-3823-867B-AF846BBB5415}"/>
                </a:ext>
              </a:extLst>
            </p:cNvPr>
            <p:cNvCxnSpPr>
              <a:cxnSpLocks/>
              <a:stCxn id="9" idx="2"/>
              <a:endCxn id="10" idx="1"/>
            </p:cNvCxnSpPr>
            <p:nvPr/>
          </p:nvCxnSpPr>
          <p:spPr>
            <a:xfrm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13D9CA9-20E9-28CA-A147-6BDA5A832697}"/>
                </a:ext>
              </a:extLst>
            </p:cNvPr>
            <p:cNvCxnSpPr>
              <a:cxnSpLocks/>
              <a:stCxn id="10" idx="1"/>
              <a:endCxn id="9" idx="2"/>
            </p:cNvCxnSpPr>
            <p:nvPr/>
          </p:nvCxnSpPr>
          <p:spPr>
            <a:xfrm flipV="1"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E4F3FE7-91A8-DC0A-6BA9-C2BA4D5C6AD0}"/>
                </a:ext>
              </a:extLst>
            </p:cNvPr>
            <p:cNvCxnSpPr>
              <a:cxnSpLocks/>
              <a:stCxn id="10" idx="5"/>
              <a:endCxn id="11" idx="1"/>
            </p:cNvCxnSpPr>
            <p:nvPr/>
          </p:nvCxnSpPr>
          <p:spPr>
            <a:xfrm flipV="1">
              <a:off x="6138427" y="1454653"/>
              <a:ext cx="768626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B2678305-146A-ABF2-6745-D6950109CD6F}"/>
                </a:ext>
              </a:extLst>
            </p:cNvPr>
            <p:cNvCxnSpPr>
              <a:cxnSpLocks/>
              <a:stCxn id="10" idx="5"/>
              <a:endCxn id="12" idx="2"/>
            </p:cNvCxnSpPr>
            <p:nvPr/>
          </p:nvCxnSpPr>
          <p:spPr>
            <a:xfrm>
              <a:off x="6138427" y="3222702"/>
              <a:ext cx="741058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5891A383-55E0-EF08-D83D-1C11DDA36AA6}"/>
                </a:ext>
              </a:extLst>
            </p:cNvPr>
            <p:cNvCxnSpPr>
              <a:cxnSpLocks/>
              <a:stCxn id="12" idx="1"/>
              <a:endCxn id="11" idx="2"/>
            </p:cNvCxnSpPr>
            <p:nvPr/>
          </p:nvCxnSpPr>
          <p:spPr>
            <a:xfrm flipH="1" flipV="1">
              <a:off x="7699084" y="2006057"/>
              <a:ext cx="23433" cy="23429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12B74BF-90A3-447B-92ED-7A3510850A3E}"/>
                </a:ext>
              </a:extLst>
            </p:cNvPr>
            <p:cNvCxnSpPr>
              <a:cxnSpLocks/>
              <a:stCxn id="11" idx="2"/>
              <a:endCxn id="12" idx="1"/>
            </p:cNvCxnSpPr>
            <p:nvPr/>
          </p:nvCxnSpPr>
          <p:spPr>
            <a:xfrm>
              <a:off x="7699084" y="2006057"/>
              <a:ext cx="23433" cy="234291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E206A930-EBB6-0B78-59D0-DD923428C20C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8747004" y="1454653"/>
              <a:ext cx="1061311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4A9D4728-E0F5-7081-41FF-03BAA1165062}"/>
                </a:ext>
              </a:extLst>
            </p:cNvPr>
            <p:cNvCxnSpPr>
              <a:cxnSpLocks/>
              <a:stCxn id="12" idx="5"/>
              <a:endCxn id="13" idx="1"/>
            </p:cNvCxnSpPr>
            <p:nvPr/>
          </p:nvCxnSpPr>
          <p:spPr>
            <a:xfrm flipV="1">
              <a:off x="8565549" y="3222702"/>
              <a:ext cx="1242766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31" name="Flowchart: Process 230">
              <a:extLst>
                <a:ext uri="{FF2B5EF4-FFF2-40B4-BE49-F238E27FC236}">
                  <a16:creationId xmlns:a16="http://schemas.microsoft.com/office/drawing/2014/main" id="{1CF08663-301E-A8C8-984B-087D175BC16F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BLAST</a:t>
              </a:r>
            </a:p>
          </p:txBody>
        </p:sp>
        <p:sp>
          <p:nvSpPr>
            <p:cNvPr id="234" name="Flowchart: Process 233">
              <a:extLst>
                <a:ext uri="{FF2B5EF4-FFF2-40B4-BE49-F238E27FC236}">
                  <a16:creationId xmlns:a16="http://schemas.microsoft.com/office/drawing/2014/main" id="{6B585C3C-247A-EF05-C91F-756A855F0707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BUSCO</a:t>
              </a:r>
            </a:p>
          </p:txBody>
        </p: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231883A6-95CA-E21B-B471-9B7FBF398507}"/>
                </a:ext>
              </a:extLst>
            </p:cNvPr>
            <p:cNvCxnSpPr>
              <a:stCxn id="5" idx="4"/>
              <a:endCxn id="231" idx="1"/>
            </p:cNvCxnSpPr>
            <p:nvPr/>
          </p:nvCxnSpPr>
          <p:spPr>
            <a:xfrm flipV="1">
              <a:off x="1508974" y="2545121"/>
              <a:ext cx="491346" cy="6549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ACB9EFA0-66F3-48CD-356F-F5F12930D627}"/>
                </a:ext>
              </a:extLst>
            </p:cNvPr>
            <p:cNvCxnSpPr>
              <a:stCxn id="5" idx="4"/>
              <a:endCxn id="234" idx="1"/>
            </p:cNvCxnSpPr>
            <p:nvPr/>
          </p:nvCxnSpPr>
          <p:spPr>
            <a:xfrm>
              <a:off x="1508974" y="3200109"/>
              <a:ext cx="427017" cy="4744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Straight Arrow Connector 239">
              <a:extLst>
                <a:ext uri="{FF2B5EF4-FFF2-40B4-BE49-F238E27FC236}">
                  <a16:creationId xmlns:a16="http://schemas.microsoft.com/office/drawing/2014/main" id="{79D22EAC-1EDF-7F34-7480-09D2B34F992A}"/>
                </a:ext>
              </a:extLst>
            </p:cNvPr>
            <p:cNvCxnSpPr>
              <a:stCxn id="231" idx="3"/>
              <a:endCxn id="9" idx="1"/>
            </p:cNvCxnSpPr>
            <p:nvPr/>
          </p:nvCxnSpPr>
          <p:spPr>
            <a:xfrm flipV="1">
              <a:off x="3601486" y="1706137"/>
              <a:ext cx="883426" cy="838984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40DE45CD-7358-6627-FF01-477A6216C253}"/>
                </a:ext>
              </a:extLst>
            </p:cNvPr>
            <p:cNvCxnSpPr>
              <a:cxnSpLocks/>
              <a:stCxn id="234" idx="3"/>
              <a:endCxn id="10" idx="2"/>
            </p:cNvCxnSpPr>
            <p:nvPr/>
          </p:nvCxnSpPr>
          <p:spPr>
            <a:xfrm flipV="1">
              <a:off x="3537157" y="3222702"/>
              <a:ext cx="894314" cy="45186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20972697-308C-ADA9-1AC6-0E6B649B65FC}"/>
                </a:ext>
              </a:extLst>
            </p:cNvPr>
            <p:cNvCxnSpPr>
              <a:stCxn id="16" idx="0"/>
              <a:endCxn id="10" idx="4"/>
            </p:cNvCxnSpPr>
            <p:nvPr/>
          </p:nvCxnSpPr>
          <p:spPr>
            <a:xfrm flipH="1" flipV="1">
              <a:off x="5284949" y="3684474"/>
              <a:ext cx="25041" cy="176847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2" name="Connector: Elbow 301">
              <a:extLst>
                <a:ext uri="{FF2B5EF4-FFF2-40B4-BE49-F238E27FC236}">
                  <a16:creationId xmlns:a16="http://schemas.microsoft.com/office/drawing/2014/main" id="{61013A9F-D23F-A77F-FC82-6144BA1F5890}"/>
                </a:ext>
              </a:extLst>
            </p:cNvPr>
            <p:cNvCxnSpPr>
              <a:stCxn id="5" idx="1"/>
              <a:endCxn id="11" idx="0"/>
            </p:cNvCxnSpPr>
            <p:nvPr/>
          </p:nvCxnSpPr>
          <p:spPr>
            <a:xfrm rot="5400000" flipH="1" flipV="1">
              <a:off x="3752431" y="-2149935"/>
              <a:ext cx="1193180" cy="7209177"/>
            </a:xfrm>
            <a:prstGeom prst="bentConnector3">
              <a:avLst>
                <a:gd name="adj1" fmla="val 119159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70D688D8-753C-950F-375B-469A8E9AB015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>
              <a:off x="3578950" y="1410729"/>
              <a:ext cx="905962" cy="295408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6" name="Straight Arrow Connector 305">
              <a:extLst>
                <a:ext uri="{FF2B5EF4-FFF2-40B4-BE49-F238E27FC236}">
                  <a16:creationId xmlns:a16="http://schemas.microsoft.com/office/drawing/2014/main" id="{EA1BF5B7-1E8C-3479-11A8-5BF1CD13BDBC}"/>
                </a:ext>
              </a:extLst>
            </p:cNvPr>
            <p:cNvCxnSpPr>
              <a:stCxn id="231" idx="3"/>
              <a:endCxn id="10" idx="2"/>
            </p:cNvCxnSpPr>
            <p:nvPr/>
          </p:nvCxnSpPr>
          <p:spPr>
            <a:xfrm>
              <a:off x="3601486" y="2545121"/>
              <a:ext cx="829985" cy="67758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0BB2-533E-E610-288E-3E31538D4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0F0091C-7DB1-98FD-8794-70B834CE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3048000" cy="2286000"/>
          </a:xfrm>
          <a:prstGeom prst="rect">
            <a:avLst/>
          </a:prstGeom>
        </p:spPr>
      </p:pic>
      <p:pic>
        <p:nvPicPr>
          <p:cNvPr id="30" name="Picture 29" descr="A pie chart with numbers and percentages&#10;&#10;AI-generated content may be incorrect.">
            <a:extLst>
              <a:ext uri="{FF2B5EF4-FFF2-40B4-BE49-F238E27FC236}">
                <a16:creationId xmlns:a16="http://schemas.microsoft.com/office/drawing/2014/main" id="{D7348C72-3D92-9F6B-D196-C1DF4FD78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286000"/>
            <a:ext cx="3048000" cy="2286000"/>
          </a:xfrm>
          <a:prstGeom prst="rect">
            <a:avLst/>
          </a:prstGeom>
        </p:spPr>
      </p:pic>
      <p:pic>
        <p:nvPicPr>
          <p:cNvPr id="32" name="Picture 3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6C45FE37-D2D2-43BD-40BC-43B626CDB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572000"/>
            <a:ext cx="3048000" cy="2286000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5F390E5E-FC73-F7A9-36E7-A65732A725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3935" y="440621"/>
            <a:ext cx="8345056" cy="618515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9AE49315-7B42-15E6-69A4-FBE264291997}"/>
              </a:ext>
            </a:extLst>
          </p:cNvPr>
          <p:cNvSpPr txBox="1"/>
          <p:nvPr/>
        </p:nvSpPr>
        <p:spPr>
          <a:xfrm rot="18615130">
            <a:off x="1102101" y="1306595"/>
            <a:ext cx="7033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-TOR-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E132F30-08AA-89ED-FB66-1E8472A4E4F1}"/>
              </a:ext>
            </a:extLst>
          </p:cNvPr>
          <p:cNvSpPr txBox="1"/>
          <p:nvPr/>
        </p:nvSpPr>
        <p:spPr>
          <a:xfrm rot="18590126">
            <a:off x="1231940" y="1377796"/>
            <a:ext cx="7033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-LST8-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0127B5-E93E-BCD2-27CF-29D8C058A9C0}"/>
              </a:ext>
            </a:extLst>
          </p:cNvPr>
          <p:cNvSpPr txBox="1"/>
          <p:nvPr/>
        </p:nvSpPr>
        <p:spPr>
          <a:xfrm rot="18681453">
            <a:off x="1303117" y="1429506"/>
            <a:ext cx="8499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-RAPTOR-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E2DA670-CC02-FF68-031B-55EA056572B8}"/>
              </a:ext>
            </a:extLst>
          </p:cNvPr>
          <p:cNvSpPr txBox="1"/>
          <p:nvPr/>
        </p:nvSpPr>
        <p:spPr>
          <a:xfrm rot="18681453">
            <a:off x="1394453" y="1524298"/>
            <a:ext cx="8499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-RICTOR-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8E9C639-6068-3FF7-4092-A9712B439B5F}"/>
              </a:ext>
            </a:extLst>
          </p:cNvPr>
          <p:cNvSpPr txBox="1"/>
          <p:nvPr/>
        </p:nvSpPr>
        <p:spPr>
          <a:xfrm rot="18681453">
            <a:off x="1485788" y="1619090"/>
            <a:ext cx="8499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-SIN1-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0CF1A3-5CC6-B9DF-BDA3-72ECD04EE9FA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15197317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213628"/>
            <a:ext cx="2314838" cy="662391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57536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507284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60474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290F964-F169-0A38-D43E-4C5344935533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C81DAED-EC28-E222-1A48-5F475679EAD1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D285D686-3AD4-25BF-2614-124A2C678453}"/>
              </a:ext>
            </a:extLst>
          </p:cNvPr>
          <p:cNvSpPr/>
          <p:nvPr/>
        </p:nvSpPr>
        <p:spPr>
          <a:xfrm>
            <a:off x="2662463" y="230058"/>
            <a:ext cx="65747" cy="17526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32D95FBB-CBCF-9590-365D-8F333DC73A66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B1052691-6EAA-81D8-C4A3-C652457AE009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6F8CF0D-D928-CFB6-5B3C-1FDF891D3B17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99D3D303-BDAB-DCCB-D9E7-94983770A18C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4CEEF5F0-AF40-1483-036A-BCB203AFA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49563" y="426134"/>
            <a:ext cx="2943225" cy="828675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F45E0B9C-0CCC-BFD6-8FD4-38D3D7C296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3654" y="1353173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B3443F5-14B4-80CA-4906-548169656D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39329" y="204858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65ED6B44-C8DF-BB3B-338B-289213B11F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363888" y="2743997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BE13CF29-B288-F435-C12D-5692A4C668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63888" y="3439409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9C447C64-85DA-5047-742B-D831A72E75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63888" y="4830233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87C329F9-D39B-51EA-BCE3-0D26FAB791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049562" y="4058621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F43E6D77-7860-B10D-9329-8D581446010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735237" y="560184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6F947BC4-181A-4E0A-2AE3-34536B69296F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6" name="Picture 435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FD9FACE0-CBEF-1A23-7F7F-7D6B6AA707E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949" y="182730"/>
            <a:ext cx="2999232" cy="2249424"/>
          </a:xfrm>
          <a:prstGeom prst="rect">
            <a:avLst/>
          </a:prstGeom>
        </p:spPr>
      </p:pic>
      <p:pic>
        <p:nvPicPr>
          <p:cNvPr id="437" name="Picture 436" descr="A pie chart with different colored triangles&#10;&#10;AI-generated content may be incorrect.">
            <a:extLst>
              <a:ext uri="{FF2B5EF4-FFF2-40B4-BE49-F238E27FC236}">
                <a16:creationId xmlns:a16="http://schemas.microsoft.com/office/drawing/2014/main" id="{1AAC7F32-CCDC-8E77-4075-5342DF9EFA1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932" y="2432910"/>
            <a:ext cx="2995249" cy="2246437"/>
          </a:xfrm>
          <a:prstGeom prst="rect">
            <a:avLst/>
          </a:prstGeom>
        </p:spPr>
      </p:pic>
      <p:pic>
        <p:nvPicPr>
          <p:cNvPr id="438" name="Picture 437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AFC6E9E7-E410-4177-9FF3-2C775256346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949" y="4608576"/>
            <a:ext cx="2999232" cy="2249424"/>
          </a:xfrm>
          <a:prstGeom prst="rect">
            <a:avLst/>
          </a:prstGeom>
        </p:spPr>
      </p:pic>
      <p:sp>
        <p:nvSpPr>
          <p:cNvPr id="439" name="TextBox 438">
            <a:extLst>
              <a:ext uri="{FF2B5EF4-FFF2-40B4-BE49-F238E27FC236}">
                <a16:creationId xmlns:a16="http://schemas.microsoft.com/office/drawing/2014/main" id="{C101690B-DC14-E761-052C-F27C55D0B4ED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  <p:sp>
        <p:nvSpPr>
          <p:cNvPr id="440" name="TextBox 439">
            <a:extLst>
              <a:ext uri="{FF2B5EF4-FFF2-40B4-BE49-F238E27FC236}">
                <a16:creationId xmlns:a16="http://schemas.microsoft.com/office/drawing/2014/main" id="{B580B362-A63A-B3D8-B080-6BE930E2874B}"/>
              </a:ext>
            </a:extLst>
          </p:cNvPr>
          <p:cNvSpPr txBox="1"/>
          <p:nvPr/>
        </p:nvSpPr>
        <p:spPr>
          <a:xfrm rot="16200000">
            <a:off x="6232828" y="151819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441" name="TextBox 440">
            <a:extLst>
              <a:ext uri="{FF2B5EF4-FFF2-40B4-BE49-F238E27FC236}">
                <a16:creationId xmlns:a16="http://schemas.microsoft.com/office/drawing/2014/main" id="{46D05ADC-E481-DD77-BD1D-60018CEF9D80}"/>
              </a:ext>
            </a:extLst>
          </p:cNvPr>
          <p:cNvSpPr txBox="1"/>
          <p:nvPr/>
        </p:nvSpPr>
        <p:spPr>
          <a:xfrm rot="16200000">
            <a:off x="6300123" y="121682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442" name="TextBox 441">
            <a:extLst>
              <a:ext uri="{FF2B5EF4-FFF2-40B4-BE49-F238E27FC236}">
                <a16:creationId xmlns:a16="http://schemas.microsoft.com/office/drawing/2014/main" id="{001B3B42-8B17-9BE2-BC88-AA6C0D8D3982}"/>
              </a:ext>
            </a:extLst>
          </p:cNvPr>
          <p:cNvSpPr txBox="1"/>
          <p:nvPr/>
        </p:nvSpPr>
        <p:spPr>
          <a:xfrm rot="16200000">
            <a:off x="6397493" y="12185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443" name="TextBox 442">
            <a:extLst>
              <a:ext uri="{FF2B5EF4-FFF2-40B4-BE49-F238E27FC236}">
                <a16:creationId xmlns:a16="http://schemas.microsoft.com/office/drawing/2014/main" id="{ADBB838B-427F-4348-313A-40A3686C1B5C}"/>
              </a:ext>
            </a:extLst>
          </p:cNvPr>
          <p:cNvSpPr txBox="1"/>
          <p:nvPr/>
        </p:nvSpPr>
        <p:spPr>
          <a:xfrm rot="16200000">
            <a:off x="6489826" y="121295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444" name="TextBox 443">
            <a:extLst>
              <a:ext uri="{FF2B5EF4-FFF2-40B4-BE49-F238E27FC236}">
                <a16:creationId xmlns:a16="http://schemas.microsoft.com/office/drawing/2014/main" id="{6505E87C-258F-FAAF-C4AA-DA49DA80E099}"/>
              </a:ext>
            </a:extLst>
          </p:cNvPr>
          <p:cNvSpPr txBox="1"/>
          <p:nvPr/>
        </p:nvSpPr>
        <p:spPr>
          <a:xfrm rot="16200000">
            <a:off x="6587196" y="12726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8CFBE5F-C68A-1727-D4BA-7D21A1207EFB}"/>
              </a:ext>
            </a:extLst>
          </p:cNvPr>
          <p:cNvCxnSpPr>
            <a:stCxn id="6" idx="1"/>
          </p:cNvCxnSpPr>
          <p:nvPr/>
        </p:nvCxnSpPr>
        <p:spPr>
          <a:xfrm rot="10800000" flipH="1" flipV="1">
            <a:off x="2728210" y="317690"/>
            <a:ext cx="1321352" cy="577391"/>
          </a:xfrm>
          <a:prstGeom prst="bentConnector3">
            <a:avLst>
              <a:gd name="adj1" fmla="val 4351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675D937-8505-6A1D-F932-61136542F48E}"/>
              </a:ext>
            </a:extLst>
          </p:cNvPr>
          <p:cNvCxnSpPr>
            <a:cxnSpLocks/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1325444" cy="812738"/>
          </a:xfrm>
          <a:prstGeom prst="bentConnector3">
            <a:avLst>
              <a:gd name="adj1" fmla="val 2637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D70E6B26-15FD-75C0-03D8-D8092138EC8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09" y="1466311"/>
            <a:ext cx="1014207" cy="1031107"/>
          </a:xfrm>
          <a:prstGeom prst="bentConnector4">
            <a:avLst>
              <a:gd name="adj1" fmla="val 20635"/>
              <a:gd name="adj2" fmla="val 1005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66A70299-3792-341A-E7E9-265CB045A9B0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1635678" cy="395374"/>
          </a:xfrm>
          <a:prstGeom prst="bentConnector3">
            <a:avLst>
              <a:gd name="adj1" fmla="val 5247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5995D6B2-1A50-F3DB-28D2-F3F30B413F94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10" y="3311797"/>
            <a:ext cx="1321352" cy="1084962"/>
          </a:xfrm>
          <a:prstGeom prst="bentConnector3">
            <a:avLst>
              <a:gd name="adj1" fmla="val 2207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5A10327A-BDB4-1395-197B-648940992C4F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1635678" cy="407971"/>
          </a:xfrm>
          <a:prstGeom prst="bentConnector3">
            <a:avLst>
              <a:gd name="adj1" fmla="val 3869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4CCDF065-A7AD-FE59-B2A7-FF6C34955A32}"/>
              </a:ext>
            </a:extLst>
          </p:cNvPr>
          <p:cNvCxnSpPr>
            <a:stCxn id="19" idx="1"/>
          </p:cNvCxnSpPr>
          <p:nvPr/>
        </p:nvCxnSpPr>
        <p:spPr>
          <a:xfrm rot="10800000" flipH="1">
            <a:off x="2728209" y="6265573"/>
            <a:ext cx="1007027" cy="244311"/>
          </a:xfrm>
          <a:prstGeom prst="bentConnector3">
            <a:avLst>
              <a:gd name="adj1" fmla="val 417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AB1BFF92-EE01-6051-EE2E-E8E54028CFA8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1635678" cy="848445"/>
          </a:xfrm>
          <a:prstGeom prst="bentConnector3">
            <a:avLst>
              <a:gd name="adj1" fmla="val 34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phic 1">
            <a:extLst>
              <a:ext uri="{FF2B5EF4-FFF2-40B4-BE49-F238E27FC236}">
                <a16:creationId xmlns:a16="http://schemas.microsoft.com/office/drawing/2014/main" id="{CD15733E-BA6D-A4D7-4B6D-70EF18B1089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48550" y="426134"/>
            <a:ext cx="976758" cy="37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707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t="7685" r="23392"/>
          <a:stretch>
            <a:fillRect/>
          </a:stretch>
        </p:blipFill>
        <p:spPr>
          <a:xfrm>
            <a:off x="92846" y="0"/>
            <a:ext cx="5591933" cy="382940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92846" y="3499756"/>
            <a:ext cx="6449470" cy="335824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2E77125-53EA-4492-308E-E0EA7D082047}"/>
              </a:ext>
            </a:extLst>
          </p:cNvPr>
          <p:cNvSpPr/>
          <p:nvPr/>
        </p:nvSpPr>
        <p:spPr>
          <a:xfrm>
            <a:off x="8245927" y="3429000"/>
            <a:ext cx="1937658" cy="79767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325B90-3392-2075-EE73-4CE6E9AEC0D6}"/>
              </a:ext>
            </a:extLst>
          </p:cNvPr>
          <p:cNvSpPr/>
          <p:nvPr/>
        </p:nvSpPr>
        <p:spPr>
          <a:xfrm>
            <a:off x="8501742" y="900829"/>
            <a:ext cx="1426028" cy="6204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A3EC54-831E-ED36-27B1-B2D703AADAF8}"/>
              </a:ext>
            </a:extLst>
          </p:cNvPr>
          <p:cNvCxnSpPr>
            <a:cxnSpLocks/>
            <a:stCxn id="5" idx="4"/>
            <a:endCxn id="4" idx="0"/>
          </p:cNvCxnSpPr>
          <p:nvPr/>
        </p:nvCxnSpPr>
        <p:spPr>
          <a:xfrm>
            <a:off x="9214756" y="1521315"/>
            <a:ext cx="0" cy="1907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73CF5D-BBC3-62A5-141B-1E7656C9B2BD}"/>
              </a:ext>
            </a:extLst>
          </p:cNvPr>
          <p:cNvSpPr txBox="1"/>
          <p:nvPr/>
        </p:nvSpPr>
        <p:spPr>
          <a:xfrm>
            <a:off x="6705600" y="1521315"/>
            <a:ext cx="1796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Primary Endosymbiosis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CFDD466E-74A4-EC59-1074-532087E4CAC4}"/>
              </a:ext>
            </a:extLst>
          </p:cNvPr>
          <p:cNvCxnSpPr>
            <a:stCxn id="9" idx="3"/>
          </p:cNvCxnSpPr>
          <p:nvPr/>
        </p:nvCxnSpPr>
        <p:spPr>
          <a:xfrm>
            <a:off x="8501742" y="1659815"/>
            <a:ext cx="713014" cy="7976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7B184226-F3DB-0BD5-7750-84359DB44928}"/>
              </a:ext>
            </a:extLst>
          </p:cNvPr>
          <p:cNvCxnSpPr>
            <a:cxnSpLocks/>
            <a:endCxn id="16" idx="6"/>
          </p:cNvCxnSpPr>
          <p:nvPr/>
        </p:nvCxnSpPr>
        <p:spPr>
          <a:xfrm rot="5400000">
            <a:off x="8693093" y="2594996"/>
            <a:ext cx="659175" cy="38415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E434C056-DB45-DCF7-4CC8-90DF8BE775C1}"/>
              </a:ext>
            </a:extLst>
          </p:cNvPr>
          <p:cNvSpPr/>
          <p:nvPr/>
        </p:nvSpPr>
        <p:spPr>
          <a:xfrm>
            <a:off x="7883835" y="2908325"/>
            <a:ext cx="946768" cy="416669"/>
          </a:xfrm>
          <a:prstGeom prst="ellipse">
            <a:avLst/>
          </a:prstGeom>
          <a:solidFill>
            <a:srgbClr val="F48EF0"/>
          </a:solidFill>
          <a:ln>
            <a:solidFill>
              <a:srgbClr val="F4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3EF351-648A-F3A3-C171-EB6AF0A306C3}"/>
              </a:ext>
            </a:extLst>
          </p:cNvPr>
          <p:cNvCxnSpPr>
            <a:cxnSpLocks/>
            <a:stCxn id="4" idx="3"/>
            <a:endCxn id="33" idx="0"/>
          </p:cNvCxnSpPr>
          <p:nvPr/>
        </p:nvCxnSpPr>
        <p:spPr>
          <a:xfrm flipH="1">
            <a:off x="7671706" y="4109855"/>
            <a:ext cx="857984" cy="631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B9FA37-665B-4B33-1BE4-84076D49F8A9}"/>
              </a:ext>
            </a:extLst>
          </p:cNvPr>
          <p:cNvCxnSpPr>
            <a:cxnSpLocks/>
            <a:stCxn id="4" idx="4"/>
            <a:endCxn id="35" idx="0"/>
          </p:cNvCxnSpPr>
          <p:nvPr/>
        </p:nvCxnSpPr>
        <p:spPr>
          <a:xfrm>
            <a:off x="9214756" y="4226671"/>
            <a:ext cx="0" cy="8640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493911E-8059-C5E8-DA99-58B17DB5F384}"/>
              </a:ext>
            </a:extLst>
          </p:cNvPr>
          <p:cNvCxnSpPr>
            <a:cxnSpLocks/>
            <a:stCxn id="4" idx="5"/>
            <a:endCxn id="38" idx="0"/>
          </p:cNvCxnSpPr>
          <p:nvPr/>
        </p:nvCxnSpPr>
        <p:spPr>
          <a:xfrm>
            <a:off x="9899822" y="4109855"/>
            <a:ext cx="1034878" cy="7563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845E74F8-9189-23B5-6A1F-090B74DEE36B}"/>
              </a:ext>
            </a:extLst>
          </p:cNvPr>
          <p:cNvSpPr/>
          <p:nvPr/>
        </p:nvSpPr>
        <p:spPr>
          <a:xfrm>
            <a:off x="6920591" y="474185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A7E3283-27FE-6298-8E1A-7377A80B76D8}"/>
              </a:ext>
            </a:extLst>
          </p:cNvPr>
          <p:cNvSpPr/>
          <p:nvPr/>
        </p:nvSpPr>
        <p:spPr>
          <a:xfrm>
            <a:off x="8463641" y="509069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5A2D30D-019C-E1A6-2A21-A7030097544A}"/>
              </a:ext>
            </a:extLst>
          </p:cNvPr>
          <p:cNvSpPr/>
          <p:nvPr/>
        </p:nvSpPr>
        <p:spPr>
          <a:xfrm>
            <a:off x="10183585" y="4866170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153C60-9A90-0B8D-1078-10FB8F142B5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85649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7DA5B-CBD0-CBB2-B027-612106B1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A5FABFFE-C7F0-36C9-2269-31CA20537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8310518" y="3429001"/>
            <a:ext cx="3796140" cy="3429000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4E8AA497-B7BA-1411-E180-071D39B75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7788348" y="433261"/>
            <a:ext cx="4403652" cy="2995739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45F819E-AFBC-5FB9-D6E5-483513436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532"/>
            <a:ext cx="7788348" cy="62654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4A980A2-61E1-ABE1-C7E8-C5A1FA813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8943" y="483109"/>
            <a:ext cx="1171575" cy="448627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0D764-E355-9039-0E1A-C236C9B88791}"/>
              </a:ext>
            </a:extLst>
          </p:cNvPr>
          <p:cNvGrpSpPr/>
          <p:nvPr/>
        </p:nvGrpSpPr>
        <p:grpSpPr>
          <a:xfrm>
            <a:off x="5483825" y="-286455"/>
            <a:ext cx="1036740" cy="993376"/>
            <a:chOff x="5329305" y="417339"/>
            <a:chExt cx="756599" cy="72495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34BF1B-E804-8BAC-C15B-B04A9D62F76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C1A887-3607-5579-5CE2-C2A205B576D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EAB948-3E23-C0B9-0BE8-B0ED1C996AFA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7189E9-93FE-546C-CB92-EE68F8E86B51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91B704-7571-A33B-0D3C-E8F9AE2EF250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3E6E529-9C7A-01D6-BC51-9D171ACEC220}"/>
              </a:ext>
            </a:extLst>
          </p:cNvPr>
          <p:cNvSpPr txBox="1"/>
          <p:nvPr/>
        </p:nvSpPr>
        <p:spPr>
          <a:xfrm>
            <a:off x="785746" y="574098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8C77A8-12CD-276A-F7FF-28CB79E14BCE}"/>
              </a:ext>
            </a:extLst>
          </p:cNvPr>
          <p:cNvSpPr txBox="1"/>
          <p:nvPr/>
        </p:nvSpPr>
        <p:spPr>
          <a:xfrm>
            <a:off x="1884052" y="1877271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0AB2E9-92FC-4BD9-E4AF-8DF8B8889C35}"/>
              </a:ext>
            </a:extLst>
          </p:cNvPr>
          <p:cNvSpPr txBox="1"/>
          <p:nvPr/>
        </p:nvSpPr>
        <p:spPr>
          <a:xfrm>
            <a:off x="1136682" y="22857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E59C24-0AA5-42D4-C671-60439F4B8B65}"/>
              </a:ext>
            </a:extLst>
          </p:cNvPr>
          <p:cNvSpPr txBox="1"/>
          <p:nvPr/>
        </p:nvSpPr>
        <p:spPr>
          <a:xfrm>
            <a:off x="1884051" y="6494957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BAF6FF-28CB-8C71-FF5F-D5C2AC1E2318}"/>
              </a:ext>
            </a:extLst>
          </p:cNvPr>
          <p:cNvSpPr txBox="1"/>
          <p:nvPr/>
        </p:nvSpPr>
        <p:spPr>
          <a:xfrm>
            <a:off x="785746" y="65992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5BBF88-3303-9ABB-9FA4-D5043143103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1459085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-584963" y="1040967"/>
            <a:ext cx="6547454" cy="55458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4554801" y="-562382"/>
            <a:ext cx="1352414" cy="1603349"/>
            <a:chOff x="5329305" y="-24262"/>
            <a:chExt cx="986973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-252910" y="1189079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324134" y="5469940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C14AF8-6E44-BB3D-B405-A17B5B389D35}"/>
              </a:ext>
            </a:extLst>
          </p:cNvPr>
          <p:cNvGrpSpPr/>
          <p:nvPr/>
        </p:nvGrpSpPr>
        <p:grpSpPr>
          <a:xfrm>
            <a:off x="7114257" y="1677367"/>
            <a:ext cx="5077743" cy="4596015"/>
            <a:chOff x="7114257" y="1327578"/>
            <a:chExt cx="5077743" cy="459601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C816471-21CE-07D9-170B-EEF34C04FB6C}"/>
                </a:ext>
              </a:extLst>
            </p:cNvPr>
            <p:cNvSpPr/>
            <p:nvPr/>
          </p:nvSpPr>
          <p:spPr>
            <a:xfrm>
              <a:off x="7134532" y="2609200"/>
              <a:ext cx="1608306" cy="5058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1034C87-44C2-F452-D4EB-61B9EF2FA5A4}"/>
                </a:ext>
              </a:extLst>
            </p:cNvPr>
            <p:cNvSpPr/>
            <p:nvPr/>
          </p:nvSpPr>
          <p:spPr>
            <a:xfrm>
              <a:off x="9689852" y="1744430"/>
              <a:ext cx="1608306" cy="50583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53EDF0E-8E87-B699-830F-4B4CD880B24F}"/>
                </a:ext>
              </a:extLst>
            </p:cNvPr>
            <p:cNvSpPr/>
            <p:nvPr/>
          </p:nvSpPr>
          <p:spPr>
            <a:xfrm>
              <a:off x="9137783" y="3070532"/>
              <a:ext cx="1608306" cy="505838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5B5B23-17D6-3F32-7EAB-5564D8938903}"/>
                </a:ext>
              </a:extLst>
            </p:cNvPr>
            <p:cNvSpPr/>
            <p:nvPr/>
          </p:nvSpPr>
          <p:spPr>
            <a:xfrm>
              <a:off x="10494005" y="4126711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AFB109-EC46-D4C5-4E35-F9CE4F3B9511}"/>
                </a:ext>
              </a:extLst>
            </p:cNvPr>
            <p:cNvSpPr/>
            <p:nvPr/>
          </p:nvSpPr>
          <p:spPr>
            <a:xfrm>
              <a:off x="10494005" y="5102602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6B4E98A2-AF53-DD20-40CD-A694C2767963}"/>
                </a:ext>
              </a:extLst>
            </p:cNvPr>
            <p:cNvCxnSpPr>
              <a:stCxn id="3" idx="6"/>
              <a:endCxn id="6" idx="2"/>
            </p:cNvCxnSpPr>
            <p:nvPr/>
          </p:nvCxnSpPr>
          <p:spPr>
            <a:xfrm flipV="1">
              <a:off x="8742838" y="1997349"/>
              <a:ext cx="947014" cy="864770"/>
            </a:xfrm>
            <a:prstGeom prst="bentConnector3">
              <a:avLst>
                <a:gd name="adj1" fmla="val 3300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1D3C7118-1A02-E4CC-EE28-02004428BD28}"/>
                </a:ext>
              </a:extLst>
            </p:cNvPr>
            <p:cNvCxnSpPr>
              <a:stCxn id="3" idx="6"/>
              <a:endCxn id="7" idx="2"/>
            </p:cNvCxnSpPr>
            <p:nvPr/>
          </p:nvCxnSpPr>
          <p:spPr>
            <a:xfrm>
              <a:off x="8742838" y="2862119"/>
              <a:ext cx="394945" cy="461332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6E1B4A3A-44B1-D982-C029-954E507C78B0}"/>
                </a:ext>
              </a:extLst>
            </p:cNvPr>
            <p:cNvCxnSpPr>
              <a:stCxn id="7" idx="4"/>
              <a:endCxn id="18" idx="1"/>
            </p:cNvCxnSpPr>
            <p:nvPr/>
          </p:nvCxnSpPr>
          <p:spPr>
            <a:xfrm rot="16200000" flipH="1">
              <a:off x="9328395" y="4189910"/>
              <a:ext cx="1779151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7362AA69-3C0D-1FAA-61BD-25CEE936FAB9}"/>
                </a:ext>
              </a:extLst>
            </p:cNvPr>
            <p:cNvCxnSpPr>
              <a:stCxn id="7" idx="4"/>
              <a:endCxn id="17" idx="1"/>
            </p:cNvCxnSpPr>
            <p:nvPr/>
          </p:nvCxnSpPr>
          <p:spPr>
            <a:xfrm rot="16200000" flipH="1">
              <a:off x="9816340" y="3701965"/>
              <a:ext cx="803260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laque 28">
              <a:extLst>
                <a:ext uri="{FF2B5EF4-FFF2-40B4-BE49-F238E27FC236}">
                  <a16:creationId xmlns:a16="http://schemas.microsoft.com/office/drawing/2014/main" id="{1B144E0C-8CB2-DB0B-139F-9488961DB4E8}"/>
                </a:ext>
              </a:extLst>
            </p:cNvPr>
            <p:cNvSpPr/>
            <p:nvPr/>
          </p:nvSpPr>
          <p:spPr>
            <a:xfrm>
              <a:off x="7964263" y="311503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0" name="Plaque 29">
              <a:extLst>
                <a:ext uri="{FF2B5EF4-FFF2-40B4-BE49-F238E27FC236}">
                  <a16:creationId xmlns:a16="http://schemas.microsoft.com/office/drawing/2014/main" id="{CBFAE4E2-556A-BF33-61B9-C3417968E743}"/>
                </a:ext>
              </a:extLst>
            </p:cNvPr>
            <p:cNvSpPr/>
            <p:nvPr/>
          </p:nvSpPr>
          <p:spPr>
            <a:xfrm>
              <a:off x="7114257" y="3115038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2" name="Plaque 31">
              <a:extLst>
                <a:ext uri="{FF2B5EF4-FFF2-40B4-BE49-F238E27FC236}">
                  <a16:creationId xmlns:a16="http://schemas.microsoft.com/office/drawing/2014/main" id="{BAD6EA2B-0F6D-0F1C-059E-387412F30745}"/>
                </a:ext>
              </a:extLst>
            </p:cNvPr>
            <p:cNvSpPr/>
            <p:nvPr/>
          </p:nvSpPr>
          <p:spPr>
            <a:xfrm>
              <a:off x="10069002" y="225562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3" name="Plaque 32">
              <a:extLst>
                <a:ext uri="{FF2B5EF4-FFF2-40B4-BE49-F238E27FC236}">
                  <a16:creationId xmlns:a16="http://schemas.microsoft.com/office/drawing/2014/main" id="{1AD85BF5-2A16-8798-36CB-9D936E6925D4}"/>
                </a:ext>
              </a:extLst>
            </p:cNvPr>
            <p:cNvSpPr/>
            <p:nvPr/>
          </p:nvSpPr>
          <p:spPr>
            <a:xfrm>
              <a:off x="9987789" y="3595172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4" name="Plaque 33">
              <a:extLst>
                <a:ext uri="{FF2B5EF4-FFF2-40B4-BE49-F238E27FC236}">
                  <a16:creationId xmlns:a16="http://schemas.microsoft.com/office/drawing/2014/main" id="{91F03D44-B9B3-FD83-BBD4-C28F9BC8F9E9}"/>
                </a:ext>
              </a:extLst>
            </p:cNvPr>
            <p:cNvSpPr/>
            <p:nvPr/>
          </p:nvSpPr>
          <p:spPr>
            <a:xfrm>
              <a:off x="9137783" y="3595172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6" name="Plaque 35">
              <a:extLst>
                <a:ext uri="{FF2B5EF4-FFF2-40B4-BE49-F238E27FC236}">
                  <a16:creationId xmlns:a16="http://schemas.microsoft.com/office/drawing/2014/main" id="{988BE2C6-21F7-410E-265B-959866B2E13C}"/>
                </a:ext>
              </a:extLst>
            </p:cNvPr>
            <p:cNvSpPr/>
            <p:nvPr/>
          </p:nvSpPr>
          <p:spPr>
            <a:xfrm>
              <a:off x="11341994" y="4632549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7" name="Plaque 36">
              <a:extLst>
                <a:ext uri="{FF2B5EF4-FFF2-40B4-BE49-F238E27FC236}">
                  <a16:creationId xmlns:a16="http://schemas.microsoft.com/office/drawing/2014/main" id="{1F8094CC-11A1-A000-8322-A581D47989DB}"/>
                </a:ext>
              </a:extLst>
            </p:cNvPr>
            <p:cNvSpPr/>
            <p:nvPr/>
          </p:nvSpPr>
          <p:spPr>
            <a:xfrm>
              <a:off x="10491988" y="4632549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275602D0-5F57-E7D6-D06D-D4357252E7EC}"/>
                </a:ext>
              </a:extLst>
            </p:cNvPr>
            <p:cNvSpPr/>
            <p:nvPr/>
          </p:nvSpPr>
          <p:spPr>
            <a:xfrm>
              <a:off x="11341994" y="5613793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9117CEA1-0D58-2518-3514-C6E684F36FF0}"/>
                </a:ext>
              </a:extLst>
            </p:cNvPr>
            <p:cNvSpPr/>
            <p:nvPr/>
          </p:nvSpPr>
          <p:spPr>
            <a:xfrm>
              <a:off x="10491988" y="5613793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2A0A3B-A65D-B47F-8D58-94D1E1211420}"/>
                </a:ext>
              </a:extLst>
            </p:cNvPr>
            <p:cNvSpPr/>
            <p:nvPr/>
          </p:nvSpPr>
          <p:spPr>
            <a:xfrm>
              <a:off x="9137783" y="132757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9325774C-6731-9947-EF67-905D7A723898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 flipV="1">
              <a:off x="9137783" y="1637378"/>
              <a:ext cx="425003" cy="359971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phic 26">
            <a:extLst>
              <a:ext uri="{FF2B5EF4-FFF2-40B4-BE49-F238E27FC236}">
                <a16:creationId xmlns:a16="http://schemas.microsoft.com/office/drawing/2014/main" id="{90C0E9EB-500A-879C-C40B-92BCC6B31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50511" y="968646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D821C-AA59-B9BC-EA04-A89EC60B1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26D94BF2-EF44-832E-9685-C9A1E2C38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03" y="1159102"/>
            <a:ext cx="5381552" cy="570644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1B3D97-A426-C15B-6178-8E6B1DB9D1DD}"/>
              </a:ext>
            </a:extLst>
          </p:cNvPr>
          <p:cNvSpPr txBox="1"/>
          <p:nvPr/>
        </p:nvSpPr>
        <p:spPr>
          <a:xfrm rot="16200000">
            <a:off x="-407207" y="387382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7C74D-6906-EF40-4950-D48853425DDF}"/>
              </a:ext>
            </a:extLst>
          </p:cNvPr>
          <p:cNvSpPr txBox="1"/>
          <p:nvPr/>
        </p:nvSpPr>
        <p:spPr>
          <a:xfrm>
            <a:off x="313524" y="882103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6167F05-3574-C4DF-EC08-A3486A10A2BA}"/>
              </a:ext>
            </a:extLst>
          </p:cNvPr>
          <p:cNvGrpSpPr/>
          <p:nvPr/>
        </p:nvGrpSpPr>
        <p:grpSpPr>
          <a:xfrm>
            <a:off x="4078210" y="-384224"/>
            <a:ext cx="1352414" cy="1603349"/>
            <a:chOff x="5329305" y="-24261"/>
            <a:chExt cx="986973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754CEA8-545E-8DEE-9BA0-6A90A27AEFE9}"/>
                </a:ext>
              </a:extLst>
            </p:cNvPr>
            <p:cNvSpPr txBox="1"/>
            <p:nvPr/>
          </p:nvSpPr>
          <p:spPr>
            <a:xfrm rot="16200000">
              <a:off x="5037757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71A447-314D-E5DF-D69F-AA1332E66881}"/>
                </a:ext>
              </a:extLst>
            </p:cNvPr>
            <p:cNvSpPr txBox="1"/>
            <p:nvPr/>
          </p:nvSpPr>
          <p:spPr>
            <a:xfrm rot="16200000">
              <a:off x="5193215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AF7855-23F7-FB84-5BC4-0AF6DE1A4CF9}"/>
                </a:ext>
              </a:extLst>
            </p:cNvPr>
            <p:cNvSpPr txBox="1"/>
            <p:nvPr/>
          </p:nvSpPr>
          <p:spPr>
            <a:xfrm rot="16200000">
              <a:off x="5348673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6596049-44CC-C9B3-05D0-69D39AF2A702}"/>
                </a:ext>
              </a:extLst>
            </p:cNvPr>
            <p:cNvSpPr txBox="1"/>
            <p:nvPr/>
          </p:nvSpPr>
          <p:spPr>
            <a:xfrm rot="16200000">
              <a:off x="5504131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81F6B1-2FD1-D115-8DB5-0CB33BD92419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19026DE-3D5D-62D0-8280-3065FCF0AB0D}"/>
                </a:ext>
              </a:extLst>
            </p:cNvPr>
            <p:cNvSpPr txBox="1"/>
            <p:nvPr/>
          </p:nvSpPr>
          <p:spPr>
            <a:xfrm rot="16200000">
              <a:off x="5663844" y="493406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0C5A81F-321B-DD88-64E4-28916B265DF7}"/>
              </a:ext>
            </a:extLst>
          </p:cNvPr>
          <p:cNvGrpSpPr/>
          <p:nvPr/>
        </p:nvGrpSpPr>
        <p:grpSpPr>
          <a:xfrm>
            <a:off x="6901303" y="3994569"/>
            <a:ext cx="5124908" cy="2863431"/>
            <a:chOff x="6096000" y="1290316"/>
            <a:chExt cx="7209757" cy="402829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32D5322-A017-5EA9-A612-92BCB9B3B747}"/>
                </a:ext>
              </a:extLst>
            </p:cNvPr>
            <p:cNvSpPr/>
            <p:nvPr/>
          </p:nvSpPr>
          <p:spPr>
            <a:xfrm>
              <a:off x="6283292" y="3384015"/>
              <a:ext cx="1325428" cy="502355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C503A46-34D1-8952-894B-9C8D00B2A743}"/>
                </a:ext>
              </a:extLst>
            </p:cNvPr>
            <p:cNvSpPr/>
            <p:nvPr/>
          </p:nvSpPr>
          <p:spPr>
            <a:xfrm>
              <a:off x="8550514" y="2479421"/>
              <a:ext cx="1734761" cy="502355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6A2FEBB-B32A-C923-4E73-FD9BE329D63D}"/>
                </a:ext>
              </a:extLst>
            </p:cNvPr>
            <p:cNvSpPr/>
            <p:nvPr/>
          </p:nvSpPr>
          <p:spPr>
            <a:xfrm>
              <a:off x="10428341" y="1290316"/>
              <a:ext cx="1105485" cy="502355"/>
            </a:xfrm>
            <a:prstGeom prst="rect">
              <a:avLst/>
            </a:prstGeom>
            <a:solidFill>
              <a:srgbClr val="ED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94F449-9CAF-017A-72E7-A68D69F8ADE9}"/>
                </a:ext>
              </a:extLst>
            </p:cNvPr>
            <p:cNvSpPr/>
            <p:nvPr/>
          </p:nvSpPr>
          <p:spPr>
            <a:xfrm>
              <a:off x="10575749" y="2471378"/>
              <a:ext cx="1075339" cy="502355"/>
            </a:xfrm>
            <a:prstGeom prst="rect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B73E6B-22C4-AC5C-1FD4-E47FE674E563}"/>
                </a:ext>
              </a:extLst>
            </p:cNvPr>
            <p:cNvSpPr/>
            <p:nvPr/>
          </p:nvSpPr>
          <p:spPr>
            <a:xfrm>
              <a:off x="12242366" y="2881660"/>
              <a:ext cx="1063391" cy="502355"/>
            </a:xfrm>
            <a:prstGeom prst="rect">
              <a:avLst/>
            </a:prstGeom>
            <a:solidFill>
              <a:srgbClr val="005E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28D31116-46E5-A53A-8C43-44A27BCB0E32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 flipV="1">
              <a:off x="7608720" y="2730599"/>
              <a:ext cx="941794" cy="90459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03C17303-14D1-7629-13EF-392ACB45C41F}"/>
                </a:ext>
              </a:extLst>
            </p:cNvPr>
            <p:cNvCxnSpPr>
              <a:cxnSpLocks/>
              <a:stCxn id="7" idx="6"/>
              <a:endCxn id="31" idx="1"/>
            </p:cNvCxnSpPr>
            <p:nvPr/>
          </p:nvCxnSpPr>
          <p:spPr>
            <a:xfrm>
              <a:off x="7608720" y="3635193"/>
              <a:ext cx="888664" cy="112244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2DDDCB-4B4F-CAE2-1019-0AFDA370F621}"/>
                </a:ext>
              </a:extLst>
            </p:cNvPr>
            <p:cNvSpPr/>
            <p:nvPr/>
          </p:nvSpPr>
          <p:spPr>
            <a:xfrm>
              <a:off x="8497384" y="4506456"/>
              <a:ext cx="3204733" cy="50235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Excavates,SAR,Opisthokonta,etc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A2EE3B4E-73E6-FA74-C110-69ACC9EC3A57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10285275" y="1541494"/>
              <a:ext cx="143067" cy="1189105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9F120C07-8D57-7985-8393-ED1BA303C109}"/>
                </a:ext>
              </a:extLst>
            </p:cNvPr>
            <p:cNvCxnSpPr>
              <a:cxnSpLocks/>
              <a:stCxn id="8" idx="6"/>
              <a:endCxn id="13" idx="1"/>
            </p:cNvCxnSpPr>
            <p:nvPr/>
          </p:nvCxnSpPr>
          <p:spPr>
            <a:xfrm flipV="1">
              <a:off x="10285275" y="2722557"/>
              <a:ext cx="290475" cy="804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34C1CED2-3D0F-F6D8-03BB-D167B0D0A9AA}"/>
                </a:ext>
              </a:extLst>
            </p:cNvPr>
            <p:cNvSpPr/>
            <p:nvPr/>
          </p:nvSpPr>
          <p:spPr>
            <a:xfrm>
              <a:off x="8169419" y="2035167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F2917A5C-F179-8CE1-986B-D0F33A246581}"/>
                </a:ext>
              </a:extLst>
            </p:cNvPr>
            <p:cNvSpPr/>
            <p:nvPr/>
          </p:nvSpPr>
          <p:spPr>
            <a:xfrm>
              <a:off x="6946006" y="3911255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0" name="Plaque 39">
              <a:extLst>
                <a:ext uri="{FF2B5EF4-FFF2-40B4-BE49-F238E27FC236}">
                  <a16:creationId xmlns:a16="http://schemas.microsoft.com/office/drawing/2014/main" id="{23079248-F2CD-5CA8-6E9E-5F024B5BAAF1}"/>
                </a:ext>
              </a:extLst>
            </p:cNvPr>
            <p:cNvSpPr/>
            <p:nvPr/>
          </p:nvSpPr>
          <p:spPr>
            <a:xfrm>
              <a:off x="6096000" y="391125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1" name="Plaque 40">
              <a:extLst>
                <a:ext uri="{FF2B5EF4-FFF2-40B4-BE49-F238E27FC236}">
                  <a16:creationId xmlns:a16="http://schemas.microsoft.com/office/drawing/2014/main" id="{81F58A5F-6034-D4B7-C452-EC532E4FAC2E}"/>
                </a:ext>
              </a:extLst>
            </p:cNvPr>
            <p:cNvSpPr/>
            <p:nvPr/>
          </p:nvSpPr>
          <p:spPr>
            <a:xfrm>
              <a:off x="9019424" y="299084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9B8F57-826A-5AC2-D1A5-F5B8121C94AF}"/>
                </a:ext>
              </a:extLst>
            </p:cNvPr>
            <p:cNvSpPr/>
            <p:nvPr/>
          </p:nvSpPr>
          <p:spPr>
            <a:xfrm>
              <a:off x="9020130" y="500881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3" name="Plaque 42">
              <a:extLst>
                <a:ext uri="{FF2B5EF4-FFF2-40B4-BE49-F238E27FC236}">
                  <a16:creationId xmlns:a16="http://schemas.microsoft.com/office/drawing/2014/main" id="{D1A93090-04C4-9455-E50D-FF2CAAD00771}"/>
                </a:ext>
              </a:extLst>
            </p:cNvPr>
            <p:cNvSpPr/>
            <p:nvPr/>
          </p:nvSpPr>
          <p:spPr>
            <a:xfrm>
              <a:off x="9870136" y="5008811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4" name="Plaque 43">
              <a:extLst>
                <a:ext uri="{FF2B5EF4-FFF2-40B4-BE49-F238E27FC236}">
                  <a16:creationId xmlns:a16="http://schemas.microsoft.com/office/drawing/2014/main" id="{7E6949B9-662E-BF58-76D1-197A5E19DDA7}"/>
                </a:ext>
              </a:extLst>
            </p:cNvPr>
            <p:cNvSpPr/>
            <p:nvPr/>
          </p:nvSpPr>
          <p:spPr>
            <a:xfrm>
              <a:off x="10485841" y="179267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5" name="Plaque 44">
              <a:extLst>
                <a:ext uri="{FF2B5EF4-FFF2-40B4-BE49-F238E27FC236}">
                  <a16:creationId xmlns:a16="http://schemas.microsoft.com/office/drawing/2014/main" id="{CF53E287-456D-1E6E-9FF7-58C0DD588722}"/>
                </a:ext>
              </a:extLst>
            </p:cNvPr>
            <p:cNvSpPr/>
            <p:nvPr/>
          </p:nvSpPr>
          <p:spPr>
            <a:xfrm>
              <a:off x="10671719" y="2977936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D83C1082-CDCF-A0CA-B0B6-0FD9855AEFB2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11651089" y="2722557"/>
              <a:ext cx="591277" cy="410281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Plaque 46">
              <a:extLst>
                <a:ext uri="{FF2B5EF4-FFF2-40B4-BE49-F238E27FC236}">
                  <a16:creationId xmlns:a16="http://schemas.microsoft.com/office/drawing/2014/main" id="{EE5EE73E-EBAE-5E3B-C425-C927CC973F32}"/>
                </a:ext>
              </a:extLst>
            </p:cNvPr>
            <p:cNvSpPr/>
            <p:nvPr/>
          </p:nvSpPr>
          <p:spPr>
            <a:xfrm>
              <a:off x="12316418" y="338401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</p:grpSp>
      <p:pic>
        <p:nvPicPr>
          <p:cNvPr id="64" name="Graphic 63">
            <a:extLst>
              <a:ext uri="{FF2B5EF4-FFF2-40B4-BE49-F238E27FC236}">
                <a16:creationId xmlns:a16="http://schemas.microsoft.com/office/drawing/2014/main" id="{DFF050A2-78AD-0406-0680-A8137C246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071" r="26769"/>
          <a:stretch/>
        </p:blipFill>
        <p:spPr>
          <a:xfrm>
            <a:off x="7843253" y="578273"/>
            <a:ext cx="3070373" cy="3741527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62331B48-1737-EC55-1912-0ABE454B25FD}"/>
              </a:ext>
            </a:extLst>
          </p:cNvPr>
          <p:cNvSpPr txBox="1"/>
          <p:nvPr/>
        </p:nvSpPr>
        <p:spPr>
          <a:xfrm>
            <a:off x="8786329" y="669637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44F3C81-8C92-2A91-1B60-334D7056C8A8}"/>
              </a:ext>
            </a:extLst>
          </p:cNvPr>
          <p:cNvSpPr txBox="1"/>
          <p:nvPr/>
        </p:nvSpPr>
        <p:spPr>
          <a:xfrm>
            <a:off x="-1482395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8</a:t>
            </a: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E3213787-CE4B-ACA7-F73F-95E67C46909F}"/>
              </a:ext>
            </a:extLst>
          </p:cNvPr>
          <p:cNvCxnSpPr>
            <a:endCxn id="38" idx="2"/>
          </p:cNvCxnSpPr>
          <p:nvPr/>
        </p:nvCxnSpPr>
        <p:spPr>
          <a:xfrm flipV="1">
            <a:off x="8295437" y="4744246"/>
            <a:ext cx="381818" cy="268402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E4D20626-D580-2DCB-E4F4-31BC7A259E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61432" y="928119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41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21599</TotalTime>
  <Words>668</Words>
  <Application>Microsoft Office PowerPoint</Application>
  <PresentationFormat>Widescreen</PresentationFormat>
  <Paragraphs>415</Paragraphs>
  <Slides>50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182</cp:revision>
  <dcterms:created xsi:type="dcterms:W3CDTF">2025-03-18T16:01:18Z</dcterms:created>
  <dcterms:modified xsi:type="dcterms:W3CDTF">2025-06-05T17:31:55Z</dcterms:modified>
</cp:coreProperties>
</file>

<file path=docProps/thumbnail.jpeg>
</file>